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43891200" cy="32918400"/>
  <p:notesSz cx="7315200" cy="9601200"/>
  <p:defaultTextStyle>
    <a:defPPr>
      <a:defRPr lang="en-US"/>
    </a:defPPr>
    <a:lvl1pPr marL="0" algn="l" defTabSz="3948920" rtl="0" eaLnBrk="1" latinLnBrk="0" hangingPunct="1">
      <a:defRPr sz="7772" kern="1200">
        <a:solidFill>
          <a:schemeClr val="tx1"/>
        </a:solidFill>
        <a:latin typeface="+mn-lt"/>
        <a:ea typeface="+mn-ea"/>
        <a:cs typeface="+mn-cs"/>
      </a:defRPr>
    </a:lvl1pPr>
    <a:lvl2pPr marL="1974462" algn="l" defTabSz="3948920" rtl="0" eaLnBrk="1" latinLnBrk="0" hangingPunct="1">
      <a:defRPr sz="7772" kern="1200">
        <a:solidFill>
          <a:schemeClr val="tx1"/>
        </a:solidFill>
        <a:latin typeface="+mn-lt"/>
        <a:ea typeface="+mn-ea"/>
        <a:cs typeface="+mn-cs"/>
      </a:defRPr>
    </a:lvl2pPr>
    <a:lvl3pPr marL="3948920" algn="l" defTabSz="3948920" rtl="0" eaLnBrk="1" latinLnBrk="0" hangingPunct="1">
      <a:defRPr sz="7772" kern="1200">
        <a:solidFill>
          <a:schemeClr val="tx1"/>
        </a:solidFill>
        <a:latin typeface="+mn-lt"/>
        <a:ea typeface="+mn-ea"/>
        <a:cs typeface="+mn-cs"/>
      </a:defRPr>
    </a:lvl3pPr>
    <a:lvl4pPr marL="5923382" algn="l" defTabSz="3948920" rtl="0" eaLnBrk="1" latinLnBrk="0" hangingPunct="1">
      <a:defRPr sz="7772" kern="1200">
        <a:solidFill>
          <a:schemeClr val="tx1"/>
        </a:solidFill>
        <a:latin typeface="+mn-lt"/>
        <a:ea typeface="+mn-ea"/>
        <a:cs typeface="+mn-cs"/>
      </a:defRPr>
    </a:lvl4pPr>
    <a:lvl5pPr marL="7897840" algn="l" defTabSz="3948920" rtl="0" eaLnBrk="1" latinLnBrk="0" hangingPunct="1">
      <a:defRPr sz="7772" kern="1200">
        <a:solidFill>
          <a:schemeClr val="tx1"/>
        </a:solidFill>
        <a:latin typeface="+mn-lt"/>
        <a:ea typeface="+mn-ea"/>
        <a:cs typeface="+mn-cs"/>
      </a:defRPr>
    </a:lvl5pPr>
    <a:lvl6pPr marL="9872302" algn="l" defTabSz="3948920" rtl="0" eaLnBrk="1" latinLnBrk="0" hangingPunct="1">
      <a:defRPr sz="7772" kern="1200">
        <a:solidFill>
          <a:schemeClr val="tx1"/>
        </a:solidFill>
        <a:latin typeface="+mn-lt"/>
        <a:ea typeface="+mn-ea"/>
        <a:cs typeface="+mn-cs"/>
      </a:defRPr>
    </a:lvl6pPr>
    <a:lvl7pPr marL="11846760" algn="l" defTabSz="3948920" rtl="0" eaLnBrk="1" latinLnBrk="0" hangingPunct="1">
      <a:defRPr sz="7772" kern="1200">
        <a:solidFill>
          <a:schemeClr val="tx1"/>
        </a:solidFill>
        <a:latin typeface="+mn-lt"/>
        <a:ea typeface="+mn-ea"/>
        <a:cs typeface="+mn-cs"/>
      </a:defRPr>
    </a:lvl7pPr>
    <a:lvl8pPr marL="13821222" algn="l" defTabSz="3948920" rtl="0" eaLnBrk="1" latinLnBrk="0" hangingPunct="1">
      <a:defRPr sz="7772" kern="1200">
        <a:solidFill>
          <a:schemeClr val="tx1"/>
        </a:solidFill>
        <a:latin typeface="+mn-lt"/>
        <a:ea typeface="+mn-ea"/>
        <a:cs typeface="+mn-cs"/>
      </a:defRPr>
    </a:lvl8pPr>
    <a:lvl9pPr marL="15795680" algn="l" defTabSz="3948920" rtl="0" eaLnBrk="1" latinLnBrk="0" hangingPunct="1">
      <a:defRPr sz="777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C3C3"/>
    <a:srgbClr val="7C7C7C"/>
    <a:srgbClr val="002E62"/>
    <a:srgbClr val="00693F"/>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868" autoAdjust="0"/>
    <p:restoredTop sz="94434" autoAdjust="0"/>
  </p:normalViewPr>
  <p:slideViewPr>
    <p:cSldViewPr snapToGrid="0">
      <p:cViewPr>
        <p:scale>
          <a:sx n="20" d="100"/>
          <a:sy n="20" d="100"/>
        </p:scale>
        <p:origin x="2634" y="55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tanton.cory\Desktop\Time_Allocation_Study_Database.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anton.cory\Google%20Drive\UNR\Conference%20Presentations\ACBS%202016%20Seattle%20WA\Poster%20graphic%20option.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0" i="0" u="none" strike="noStrike" kern="1200" spc="0" baseline="0">
                <a:solidFill>
                  <a:schemeClr val="bg2">
                    <a:lumMod val="50000"/>
                  </a:schemeClr>
                </a:solidFill>
                <a:latin typeface="+mn-lt"/>
                <a:ea typeface="+mn-ea"/>
                <a:cs typeface="+mn-cs"/>
              </a:defRPr>
            </a:pPr>
            <a:r>
              <a:rPr lang="en-US" dirty="0">
                <a:solidFill>
                  <a:schemeClr val="bg2">
                    <a:lumMod val="50000"/>
                  </a:schemeClr>
                </a:solidFill>
              </a:rPr>
              <a:t>Scatterplot of AAQ-2 and Avg. SR - Qual.</a:t>
            </a:r>
          </a:p>
        </c:rich>
      </c:tx>
      <c:layout>
        <c:manualLayout>
          <c:xMode val="edge"/>
          <c:yMode val="edge"/>
          <c:x val="0.23566897990770105"/>
          <c:y val="1.42887440137757E-2"/>
        </c:manualLayout>
      </c:layout>
      <c:overlay val="0"/>
      <c:spPr>
        <a:noFill/>
        <a:ln>
          <a:noFill/>
        </a:ln>
        <a:effectLst/>
      </c:spPr>
      <c:txPr>
        <a:bodyPr rot="0" spcFirstLastPara="1" vertOverflow="ellipsis" vert="horz" wrap="square" anchor="ctr" anchorCtr="1"/>
        <a:lstStyle/>
        <a:p>
          <a:pPr>
            <a:defRPr sz="3360" b="0" i="0" u="none" strike="noStrike" kern="1200" spc="0" baseline="0">
              <a:solidFill>
                <a:schemeClr val="bg2">
                  <a:lumMod val="50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cmpd="sng">
                <a:solidFill>
                  <a:schemeClr val="tx1"/>
                </a:solidFill>
                <a:prstDash val="sysDash"/>
              </a:ln>
              <a:effectLst/>
            </c:spPr>
            <c:trendlineType val="linear"/>
            <c:dispRSqr val="1"/>
            <c:dispEq val="0"/>
            <c:trendlineLbl>
              <c:layout>
                <c:manualLayout>
                  <c:x val="0.15543175853018373"/>
                  <c:y val="-7.9621245261009041E-2"/>
                </c:manualLayout>
              </c:layout>
              <c:numFmt formatCode="General" sourceLinked="0"/>
              <c:spPr>
                <a:noFill/>
                <a:ln>
                  <a:noFill/>
                </a:ln>
                <a:effectLst/>
              </c:spPr>
              <c:txPr>
                <a:bodyPr rot="0" spcFirstLastPara="1" vertOverflow="ellipsis" vert="horz" wrap="square" anchor="ctr" anchorCtr="1"/>
                <a:lstStyle/>
                <a:p>
                  <a:pPr>
                    <a:defRPr sz="2800" b="0" i="0" u="none" strike="noStrike" kern="1200" baseline="0">
                      <a:solidFill>
                        <a:schemeClr val="bg2">
                          <a:lumMod val="50000"/>
                        </a:schemeClr>
                      </a:solidFill>
                      <a:latin typeface="+mn-lt"/>
                      <a:ea typeface="+mn-ea"/>
                      <a:cs typeface="+mn-cs"/>
                    </a:defRPr>
                  </a:pPr>
                  <a:endParaRPr lang="en-US"/>
                </a:p>
              </c:txPr>
            </c:trendlineLbl>
          </c:trendline>
          <c:xVal>
            <c:numRef>
              <c:f>Time_Allocation_Study_Data_Raw!$CF$3:$CF$947</c:f>
              <c:numCache>
                <c:formatCode>General</c:formatCode>
                <c:ptCount val="945"/>
                <c:pt idx="0">
                  <c:v>18</c:v>
                </c:pt>
                <c:pt idx="1">
                  <c:v>18</c:v>
                </c:pt>
                <c:pt idx="2">
                  <c:v>9</c:v>
                </c:pt>
                <c:pt idx="3">
                  <c:v>7</c:v>
                </c:pt>
                <c:pt idx="4">
                  <c:v>12</c:v>
                </c:pt>
                <c:pt idx="5">
                  <c:v>24</c:v>
                </c:pt>
                <c:pt idx="6">
                  <c:v>31</c:v>
                </c:pt>
                <c:pt idx="7">
                  <c:v>27</c:v>
                </c:pt>
                <c:pt idx="8">
                  <c:v>9</c:v>
                </c:pt>
                <c:pt idx="9">
                  <c:v>11</c:v>
                </c:pt>
                <c:pt idx="10">
                  <c:v>9</c:v>
                </c:pt>
                <c:pt idx="11">
                  <c:v>11</c:v>
                </c:pt>
                <c:pt idx="12">
                  <c:v>17</c:v>
                </c:pt>
                <c:pt idx="13">
                  <c:v>12</c:v>
                </c:pt>
                <c:pt idx="14">
                  <c:v>44</c:v>
                </c:pt>
                <c:pt idx="15">
                  <c:v>7</c:v>
                </c:pt>
                <c:pt idx="16">
                  <c:v>32</c:v>
                </c:pt>
                <c:pt idx="17">
                  <c:v>30</c:v>
                </c:pt>
                <c:pt idx="18">
                  <c:v>21</c:v>
                </c:pt>
                <c:pt idx="19">
                  <c:v>40</c:v>
                </c:pt>
                <c:pt idx="20">
                  <c:v>10</c:v>
                </c:pt>
                <c:pt idx="21">
                  <c:v>9</c:v>
                </c:pt>
                <c:pt idx="22">
                  <c:v>16</c:v>
                </c:pt>
                <c:pt idx="23">
                  <c:v>35</c:v>
                </c:pt>
                <c:pt idx="24">
                  <c:v>20</c:v>
                </c:pt>
                <c:pt idx="25">
                  <c:v>9</c:v>
                </c:pt>
                <c:pt idx="26">
                  <c:v>8</c:v>
                </c:pt>
                <c:pt idx="27">
                  <c:v>18</c:v>
                </c:pt>
                <c:pt idx="28">
                  <c:v>34</c:v>
                </c:pt>
                <c:pt idx="29">
                  <c:v>20</c:v>
                </c:pt>
                <c:pt idx="30">
                  <c:v>14</c:v>
                </c:pt>
                <c:pt idx="31">
                  <c:v>27</c:v>
                </c:pt>
                <c:pt idx="32">
                  <c:v>13</c:v>
                </c:pt>
                <c:pt idx="33">
                  <c:v>27</c:v>
                </c:pt>
                <c:pt idx="34">
                  <c:v>18</c:v>
                </c:pt>
                <c:pt idx="35">
                  <c:v>8</c:v>
                </c:pt>
                <c:pt idx="36">
                  <c:v>22</c:v>
                </c:pt>
                <c:pt idx="37">
                  <c:v>24</c:v>
                </c:pt>
                <c:pt idx="38">
                  <c:v>17</c:v>
                </c:pt>
                <c:pt idx="39">
                  <c:v>21</c:v>
                </c:pt>
                <c:pt idx="40">
                  <c:v>38</c:v>
                </c:pt>
                <c:pt idx="41">
                  <c:v>23</c:v>
                </c:pt>
                <c:pt idx="42">
                  <c:v>35</c:v>
                </c:pt>
                <c:pt idx="43">
                  <c:v>24</c:v>
                </c:pt>
                <c:pt idx="44">
                  <c:v>24</c:v>
                </c:pt>
                <c:pt idx="45">
                  <c:v>28</c:v>
                </c:pt>
                <c:pt idx="46">
                  <c:v>17</c:v>
                </c:pt>
                <c:pt idx="47">
                  <c:v>16</c:v>
                </c:pt>
                <c:pt idx="48">
                  <c:v>8</c:v>
                </c:pt>
                <c:pt idx="49">
                  <c:v>28</c:v>
                </c:pt>
                <c:pt idx="50">
                  <c:v>16</c:v>
                </c:pt>
                <c:pt idx="51">
                  <c:v>18</c:v>
                </c:pt>
                <c:pt idx="52">
                  <c:v>25</c:v>
                </c:pt>
                <c:pt idx="53">
                  <c:v>27</c:v>
                </c:pt>
                <c:pt idx="54">
                  <c:v>9</c:v>
                </c:pt>
                <c:pt idx="55">
                  <c:v>26</c:v>
                </c:pt>
                <c:pt idx="56">
                  <c:v>9</c:v>
                </c:pt>
                <c:pt idx="57">
                  <c:v>11</c:v>
                </c:pt>
                <c:pt idx="58">
                  <c:v>23</c:v>
                </c:pt>
                <c:pt idx="59">
                  <c:v>31</c:v>
                </c:pt>
                <c:pt idx="60">
                  <c:v>7</c:v>
                </c:pt>
                <c:pt idx="61">
                  <c:v>28</c:v>
                </c:pt>
                <c:pt idx="62">
                  <c:v>28</c:v>
                </c:pt>
                <c:pt idx="63">
                  <c:v>13</c:v>
                </c:pt>
                <c:pt idx="64">
                  <c:v>9</c:v>
                </c:pt>
                <c:pt idx="65">
                  <c:v>12</c:v>
                </c:pt>
                <c:pt idx="66">
                  <c:v>18</c:v>
                </c:pt>
                <c:pt idx="67">
                  <c:v>11</c:v>
                </c:pt>
                <c:pt idx="68">
                  <c:v>9</c:v>
                </c:pt>
                <c:pt idx="69">
                  <c:v>19</c:v>
                </c:pt>
                <c:pt idx="70">
                  <c:v>16</c:v>
                </c:pt>
                <c:pt idx="71">
                  <c:v>11</c:v>
                </c:pt>
                <c:pt idx="72">
                  <c:v>8</c:v>
                </c:pt>
                <c:pt idx="73">
                  <c:v>42</c:v>
                </c:pt>
                <c:pt idx="74">
                  <c:v>12</c:v>
                </c:pt>
                <c:pt idx="75">
                  <c:v>15</c:v>
                </c:pt>
                <c:pt idx="76">
                  <c:v>41</c:v>
                </c:pt>
                <c:pt idx="77">
                  <c:v>27</c:v>
                </c:pt>
                <c:pt idx="78">
                  <c:v>25</c:v>
                </c:pt>
                <c:pt idx="79">
                  <c:v>10</c:v>
                </c:pt>
                <c:pt idx="80">
                  <c:v>13</c:v>
                </c:pt>
                <c:pt idx="81">
                  <c:v>8</c:v>
                </c:pt>
                <c:pt idx="82">
                  <c:v>39</c:v>
                </c:pt>
                <c:pt idx="83">
                  <c:v>11</c:v>
                </c:pt>
                <c:pt idx="84">
                  <c:v>27</c:v>
                </c:pt>
                <c:pt idx="85">
                  <c:v>38</c:v>
                </c:pt>
                <c:pt idx="86">
                  <c:v>27</c:v>
                </c:pt>
                <c:pt idx="87">
                  <c:v>17</c:v>
                </c:pt>
                <c:pt idx="88">
                  <c:v>11</c:v>
                </c:pt>
                <c:pt idx="89">
                  <c:v>12</c:v>
                </c:pt>
                <c:pt idx="90">
                  <c:v>10</c:v>
                </c:pt>
                <c:pt idx="91">
                  <c:v>7</c:v>
                </c:pt>
                <c:pt idx="92">
                  <c:v>8</c:v>
                </c:pt>
                <c:pt idx="93">
                  <c:v>7</c:v>
                </c:pt>
                <c:pt idx="94">
                  <c:v>9</c:v>
                </c:pt>
                <c:pt idx="95">
                  <c:v>7</c:v>
                </c:pt>
                <c:pt idx="96">
                  <c:v>29</c:v>
                </c:pt>
                <c:pt idx="97">
                  <c:v>40</c:v>
                </c:pt>
                <c:pt idx="98">
                  <c:v>40</c:v>
                </c:pt>
                <c:pt idx="99">
                  <c:v>33</c:v>
                </c:pt>
                <c:pt idx="100">
                  <c:v>9</c:v>
                </c:pt>
                <c:pt idx="101">
                  <c:v>16</c:v>
                </c:pt>
                <c:pt idx="102">
                  <c:v>7</c:v>
                </c:pt>
                <c:pt idx="103">
                  <c:v>14</c:v>
                </c:pt>
                <c:pt idx="104">
                  <c:v>11</c:v>
                </c:pt>
                <c:pt idx="105">
                  <c:v>12</c:v>
                </c:pt>
                <c:pt idx="106">
                  <c:v>7</c:v>
                </c:pt>
                <c:pt idx="107">
                  <c:v>10</c:v>
                </c:pt>
                <c:pt idx="108">
                  <c:v>35</c:v>
                </c:pt>
                <c:pt idx="109">
                  <c:v>24</c:v>
                </c:pt>
                <c:pt idx="110">
                  <c:v>7</c:v>
                </c:pt>
                <c:pt idx="111">
                  <c:v>36</c:v>
                </c:pt>
                <c:pt idx="112">
                  <c:v>16</c:v>
                </c:pt>
                <c:pt idx="113">
                  <c:v>7</c:v>
                </c:pt>
                <c:pt idx="114">
                  <c:v>12</c:v>
                </c:pt>
                <c:pt idx="115">
                  <c:v>19</c:v>
                </c:pt>
                <c:pt idx="116">
                  <c:v>25</c:v>
                </c:pt>
                <c:pt idx="117">
                  <c:v>14</c:v>
                </c:pt>
                <c:pt idx="118">
                  <c:v>24</c:v>
                </c:pt>
                <c:pt idx="119">
                  <c:v>8</c:v>
                </c:pt>
                <c:pt idx="120">
                  <c:v>13</c:v>
                </c:pt>
                <c:pt idx="121">
                  <c:v>15</c:v>
                </c:pt>
                <c:pt idx="122">
                  <c:v>45</c:v>
                </c:pt>
                <c:pt idx="123">
                  <c:v>19</c:v>
                </c:pt>
                <c:pt idx="124">
                  <c:v>15</c:v>
                </c:pt>
                <c:pt idx="125">
                  <c:v>8</c:v>
                </c:pt>
                <c:pt idx="126">
                  <c:v>10</c:v>
                </c:pt>
                <c:pt idx="127">
                  <c:v>7</c:v>
                </c:pt>
                <c:pt idx="128">
                  <c:v>8</c:v>
                </c:pt>
                <c:pt idx="129">
                  <c:v>16</c:v>
                </c:pt>
                <c:pt idx="130">
                  <c:v>23</c:v>
                </c:pt>
                <c:pt idx="131">
                  <c:v>40</c:v>
                </c:pt>
                <c:pt idx="132">
                  <c:v>31</c:v>
                </c:pt>
                <c:pt idx="133">
                  <c:v>23</c:v>
                </c:pt>
                <c:pt idx="134">
                  <c:v>14</c:v>
                </c:pt>
                <c:pt idx="135">
                  <c:v>25</c:v>
                </c:pt>
                <c:pt idx="136">
                  <c:v>7</c:v>
                </c:pt>
                <c:pt idx="137">
                  <c:v>16</c:v>
                </c:pt>
                <c:pt idx="138">
                  <c:v>40</c:v>
                </c:pt>
                <c:pt idx="139">
                  <c:v>17</c:v>
                </c:pt>
                <c:pt idx="140">
                  <c:v>18</c:v>
                </c:pt>
                <c:pt idx="141">
                  <c:v>14</c:v>
                </c:pt>
                <c:pt idx="142">
                  <c:v>9</c:v>
                </c:pt>
                <c:pt idx="143">
                  <c:v>13</c:v>
                </c:pt>
                <c:pt idx="144">
                  <c:v>25</c:v>
                </c:pt>
                <c:pt idx="145">
                  <c:v>11</c:v>
                </c:pt>
                <c:pt idx="146">
                  <c:v>26</c:v>
                </c:pt>
                <c:pt idx="147">
                  <c:v>42</c:v>
                </c:pt>
                <c:pt idx="148">
                  <c:v>10</c:v>
                </c:pt>
                <c:pt idx="149">
                  <c:v>9</c:v>
                </c:pt>
                <c:pt idx="150">
                  <c:v>27</c:v>
                </c:pt>
                <c:pt idx="151">
                  <c:v>21</c:v>
                </c:pt>
                <c:pt idx="152">
                  <c:v>30</c:v>
                </c:pt>
                <c:pt idx="153">
                  <c:v>40</c:v>
                </c:pt>
                <c:pt idx="154">
                  <c:v>7</c:v>
                </c:pt>
                <c:pt idx="155">
                  <c:v>42</c:v>
                </c:pt>
                <c:pt idx="156">
                  <c:v>17</c:v>
                </c:pt>
                <c:pt idx="157">
                  <c:v>32</c:v>
                </c:pt>
                <c:pt idx="158">
                  <c:v>16</c:v>
                </c:pt>
                <c:pt idx="159">
                  <c:v>7</c:v>
                </c:pt>
                <c:pt idx="160">
                  <c:v>16</c:v>
                </c:pt>
                <c:pt idx="161">
                  <c:v>8</c:v>
                </c:pt>
                <c:pt idx="162">
                  <c:v>7</c:v>
                </c:pt>
                <c:pt idx="163">
                  <c:v>19</c:v>
                </c:pt>
                <c:pt idx="164">
                  <c:v>14</c:v>
                </c:pt>
                <c:pt idx="165">
                  <c:v>10</c:v>
                </c:pt>
                <c:pt idx="166">
                  <c:v>32</c:v>
                </c:pt>
                <c:pt idx="167">
                  <c:v>31</c:v>
                </c:pt>
                <c:pt idx="168">
                  <c:v>11</c:v>
                </c:pt>
                <c:pt idx="169">
                  <c:v>34</c:v>
                </c:pt>
                <c:pt idx="170">
                  <c:v>30</c:v>
                </c:pt>
                <c:pt idx="171">
                  <c:v>11</c:v>
                </c:pt>
                <c:pt idx="172">
                  <c:v>15</c:v>
                </c:pt>
                <c:pt idx="173">
                  <c:v>26</c:v>
                </c:pt>
                <c:pt idx="174">
                  <c:v>7</c:v>
                </c:pt>
                <c:pt idx="175">
                  <c:v>15</c:v>
                </c:pt>
                <c:pt idx="176">
                  <c:v>31</c:v>
                </c:pt>
                <c:pt idx="177">
                  <c:v>7</c:v>
                </c:pt>
                <c:pt idx="178">
                  <c:v>18</c:v>
                </c:pt>
                <c:pt idx="179">
                  <c:v>9</c:v>
                </c:pt>
                <c:pt idx="180">
                  <c:v>15</c:v>
                </c:pt>
                <c:pt idx="181">
                  <c:v>20</c:v>
                </c:pt>
                <c:pt idx="182">
                  <c:v>7</c:v>
                </c:pt>
                <c:pt idx="183">
                  <c:v>30</c:v>
                </c:pt>
                <c:pt idx="184">
                  <c:v>11</c:v>
                </c:pt>
                <c:pt idx="185">
                  <c:v>29</c:v>
                </c:pt>
                <c:pt idx="186">
                  <c:v>17</c:v>
                </c:pt>
                <c:pt idx="187">
                  <c:v>18</c:v>
                </c:pt>
                <c:pt idx="188">
                  <c:v>20</c:v>
                </c:pt>
                <c:pt idx="189">
                  <c:v>28</c:v>
                </c:pt>
                <c:pt idx="190">
                  <c:v>7</c:v>
                </c:pt>
                <c:pt idx="191">
                  <c:v>35</c:v>
                </c:pt>
                <c:pt idx="192">
                  <c:v>19</c:v>
                </c:pt>
                <c:pt idx="193">
                  <c:v>7</c:v>
                </c:pt>
                <c:pt idx="194">
                  <c:v>7</c:v>
                </c:pt>
                <c:pt idx="195">
                  <c:v>18</c:v>
                </c:pt>
                <c:pt idx="196">
                  <c:v>29</c:v>
                </c:pt>
                <c:pt idx="197">
                  <c:v>10</c:v>
                </c:pt>
                <c:pt idx="198">
                  <c:v>20</c:v>
                </c:pt>
                <c:pt idx="199">
                  <c:v>14</c:v>
                </c:pt>
                <c:pt idx="200">
                  <c:v>14</c:v>
                </c:pt>
                <c:pt idx="201">
                  <c:v>15</c:v>
                </c:pt>
                <c:pt idx="202">
                  <c:v>31</c:v>
                </c:pt>
                <c:pt idx="203">
                  <c:v>14</c:v>
                </c:pt>
                <c:pt idx="204">
                  <c:v>24</c:v>
                </c:pt>
                <c:pt idx="205">
                  <c:v>9</c:v>
                </c:pt>
                <c:pt idx="206">
                  <c:v>16</c:v>
                </c:pt>
                <c:pt idx="207">
                  <c:v>34</c:v>
                </c:pt>
                <c:pt idx="208">
                  <c:v>22</c:v>
                </c:pt>
                <c:pt idx="209">
                  <c:v>25</c:v>
                </c:pt>
                <c:pt idx="210">
                  <c:v>28</c:v>
                </c:pt>
                <c:pt idx="211">
                  <c:v>23</c:v>
                </c:pt>
                <c:pt idx="212">
                  <c:v>26</c:v>
                </c:pt>
                <c:pt idx="213">
                  <c:v>19</c:v>
                </c:pt>
                <c:pt idx="214">
                  <c:v>7</c:v>
                </c:pt>
                <c:pt idx="215">
                  <c:v>29</c:v>
                </c:pt>
                <c:pt idx="216">
                  <c:v>20</c:v>
                </c:pt>
                <c:pt idx="217">
                  <c:v>43</c:v>
                </c:pt>
                <c:pt idx="218">
                  <c:v>16</c:v>
                </c:pt>
                <c:pt idx="219">
                  <c:v>8</c:v>
                </c:pt>
                <c:pt idx="220">
                  <c:v>27</c:v>
                </c:pt>
                <c:pt idx="221">
                  <c:v>13</c:v>
                </c:pt>
                <c:pt idx="222">
                  <c:v>29</c:v>
                </c:pt>
                <c:pt idx="223">
                  <c:v>34</c:v>
                </c:pt>
                <c:pt idx="224">
                  <c:v>13</c:v>
                </c:pt>
                <c:pt idx="225">
                  <c:v>27</c:v>
                </c:pt>
                <c:pt idx="226">
                  <c:v>15</c:v>
                </c:pt>
                <c:pt idx="227">
                  <c:v>13</c:v>
                </c:pt>
                <c:pt idx="228">
                  <c:v>14</c:v>
                </c:pt>
                <c:pt idx="229">
                  <c:v>17</c:v>
                </c:pt>
                <c:pt idx="230">
                  <c:v>12</c:v>
                </c:pt>
                <c:pt idx="231">
                  <c:v>19</c:v>
                </c:pt>
                <c:pt idx="232">
                  <c:v>21</c:v>
                </c:pt>
                <c:pt idx="233">
                  <c:v>13</c:v>
                </c:pt>
                <c:pt idx="234">
                  <c:v>10</c:v>
                </c:pt>
                <c:pt idx="235">
                  <c:v>33</c:v>
                </c:pt>
                <c:pt idx="236">
                  <c:v>32</c:v>
                </c:pt>
                <c:pt idx="237">
                  <c:v>8</c:v>
                </c:pt>
                <c:pt idx="238">
                  <c:v>32</c:v>
                </c:pt>
                <c:pt idx="239">
                  <c:v>12</c:v>
                </c:pt>
                <c:pt idx="240">
                  <c:v>13</c:v>
                </c:pt>
                <c:pt idx="241">
                  <c:v>12</c:v>
                </c:pt>
                <c:pt idx="242">
                  <c:v>14</c:v>
                </c:pt>
                <c:pt idx="243">
                  <c:v>24</c:v>
                </c:pt>
                <c:pt idx="244">
                  <c:v>18</c:v>
                </c:pt>
                <c:pt idx="245">
                  <c:v>33</c:v>
                </c:pt>
                <c:pt idx="246">
                  <c:v>31</c:v>
                </c:pt>
                <c:pt idx="247">
                  <c:v>10</c:v>
                </c:pt>
                <c:pt idx="248">
                  <c:v>22</c:v>
                </c:pt>
                <c:pt idx="249">
                  <c:v>29</c:v>
                </c:pt>
                <c:pt idx="250">
                  <c:v>18</c:v>
                </c:pt>
                <c:pt idx="251">
                  <c:v>11</c:v>
                </c:pt>
                <c:pt idx="252">
                  <c:v>28</c:v>
                </c:pt>
                <c:pt idx="253">
                  <c:v>28</c:v>
                </c:pt>
                <c:pt idx="254">
                  <c:v>25</c:v>
                </c:pt>
                <c:pt idx="255">
                  <c:v>19</c:v>
                </c:pt>
                <c:pt idx="256">
                  <c:v>35</c:v>
                </c:pt>
                <c:pt idx="257">
                  <c:v>26</c:v>
                </c:pt>
                <c:pt idx="258">
                  <c:v>28</c:v>
                </c:pt>
                <c:pt idx="259">
                  <c:v>25</c:v>
                </c:pt>
                <c:pt idx="260">
                  <c:v>19</c:v>
                </c:pt>
                <c:pt idx="261">
                  <c:v>35</c:v>
                </c:pt>
                <c:pt idx="262">
                  <c:v>26</c:v>
                </c:pt>
                <c:pt idx="263">
                  <c:v>31</c:v>
                </c:pt>
                <c:pt idx="264">
                  <c:v>8</c:v>
                </c:pt>
                <c:pt idx="265">
                  <c:v>11</c:v>
                </c:pt>
                <c:pt idx="266">
                  <c:v>29</c:v>
                </c:pt>
                <c:pt idx="267">
                  <c:v>24</c:v>
                </c:pt>
                <c:pt idx="268">
                  <c:v>12</c:v>
                </c:pt>
                <c:pt idx="269">
                  <c:v>24</c:v>
                </c:pt>
                <c:pt idx="270">
                  <c:v>10</c:v>
                </c:pt>
                <c:pt idx="271">
                  <c:v>15</c:v>
                </c:pt>
                <c:pt idx="272">
                  <c:v>29</c:v>
                </c:pt>
                <c:pt idx="273">
                  <c:v>18</c:v>
                </c:pt>
                <c:pt idx="274">
                  <c:v>32</c:v>
                </c:pt>
                <c:pt idx="275">
                  <c:v>34</c:v>
                </c:pt>
                <c:pt idx="276">
                  <c:v>44</c:v>
                </c:pt>
                <c:pt idx="277">
                  <c:v>8</c:v>
                </c:pt>
                <c:pt idx="278">
                  <c:v>21</c:v>
                </c:pt>
                <c:pt idx="279">
                  <c:v>10</c:v>
                </c:pt>
                <c:pt idx="280">
                  <c:v>12</c:v>
                </c:pt>
                <c:pt idx="281">
                  <c:v>15</c:v>
                </c:pt>
                <c:pt idx="282">
                  <c:v>34</c:v>
                </c:pt>
                <c:pt idx="283">
                  <c:v>26</c:v>
                </c:pt>
                <c:pt idx="284">
                  <c:v>7</c:v>
                </c:pt>
                <c:pt idx="285">
                  <c:v>17</c:v>
                </c:pt>
                <c:pt idx="286">
                  <c:v>19</c:v>
                </c:pt>
                <c:pt idx="287">
                  <c:v>8</c:v>
                </c:pt>
                <c:pt idx="288">
                  <c:v>11</c:v>
                </c:pt>
                <c:pt idx="289">
                  <c:v>35</c:v>
                </c:pt>
                <c:pt idx="290">
                  <c:v>23</c:v>
                </c:pt>
                <c:pt idx="291">
                  <c:v>18</c:v>
                </c:pt>
                <c:pt idx="292">
                  <c:v>26</c:v>
                </c:pt>
                <c:pt idx="293">
                  <c:v>25</c:v>
                </c:pt>
                <c:pt idx="294">
                  <c:v>29</c:v>
                </c:pt>
                <c:pt idx="295">
                  <c:v>40</c:v>
                </c:pt>
                <c:pt idx="296">
                  <c:v>25</c:v>
                </c:pt>
                <c:pt idx="297">
                  <c:v>38</c:v>
                </c:pt>
                <c:pt idx="298">
                  <c:v>34</c:v>
                </c:pt>
                <c:pt idx="299">
                  <c:v>9</c:v>
                </c:pt>
                <c:pt idx="300">
                  <c:v>9</c:v>
                </c:pt>
                <c:pt idx="301">
                  <c:v>7</c:v>
                </c:pt>
                <c:pt idx="302">
                  <c:v>17</c:v>
                </c:pt>
                <c:pt idx="303">
                  <c:v>18</c:v>
                </c:pt>
                <c:pt idx="304">
                  <c:v>8</c:v>
                </c:pt>
                <c:pt idx="305">
                  <c:v>40</c:v>
                </c:pt>
                <c:pt idx="306">
                  <c:v>14</c:v>
                </c:pt>
                <c:pt idx="307">
                  <c:v>14</c:v>
                </c:pt>
                <c:pt idx="308">
                  <c:v>33</c:v>
                </c:pt>
                <c:pt idx="309">
                  <c:v>13</c:v>
                </c:pt>
                <c:pt idx="310">
                  <c:v>41</c:v>
                </c:pt>
                <c:pt idx="311">
                  <c:v>49</c:v>
                </c:pt>
                <c:pt idx="312">
                  <c:v>24</c:v>
                </c:pt>
                <c:pt idx="313">
                  <c:v>13</c:v>
                </c:pt>
                <c:pt idx="314">
                  <c:v>8</c:v>
                </c:pt>
                <c:pt idx="315">
                  <c:v>24</c:v>
                </c:pt>
                <c:pt idx="316">
                  <c:v>7</c:v>
                </c:pt>
                <c:pt idx="317">
                  <c:v>33</c:v>
                </c:pt>
                <c:pt idx="318">
                  <c:v>8</c:v>
                </c:pt>
                <c:pt idx="319">
                  <c:v>7</c:v>
                </c:pt>
                <c:pt idx="320">
                  <c:v>15</c:v>
                </c:pt>
                <c:pt idx="321">
                  <c:v>10</c:v>
                </c:pt>
                <c:pt idx="322">
                  <c:v>25</c:v>
                </c:pt>
                <c:pt idx="323">
                  <c:v>32</c:v>
                </c:pt>
                <c:pt idx="324">
                  <c:v>19</c:v>
                </c:pt>
                <c:pt idx="325">
                  <c:v>14</c:v>
                </c:pt>
                <c:pt idx="326">
                  <c:v>29</c:v>
                </c:pt>
                <c:pt idx="327">
                  <c:v>16</c:v>
                </c:pt>
                <c:pt idx="328">
                  <c:v>23</c:v>
                </c:pt>
                <c:pt idx="329">
                  <c:v>24</c:v>
                </c:pt>
                <c:pt idx="330">
                  <c:v>13</c:v>
                </c:pt>
                <c:pt idx="331">
                  <c:v>9</c:v>
                </c:pt>
                <c:pt idx="332">
                  <c:v>27</c:v>
                </c:pt>
                <c:pt idx="333">
                  <c:v>41</c:v>
                </c:pt>
                <c:pt idx="334">
                  <c:v>22</c:v>
                </c:pt>
                <c:pt idx="335">
                  <c:v>30</c:v>
                </c:pt>
                <c:pt idx="336">
                  <c:v>17</c:v>
                </c:pt>
                <c:pt idx="337">
                  <c:v>15</c:v>
                </c:pt>
                <c:pt idx="338">
                  <c:v>10</c:v>
                </c:pt>
                <c:pt idx="339">
                  <c:v>27</c:v>
                </c:pt>
                <c:pt idx="340">
                  <c:v>7</c:v>
                </c:pt>
                <c:pt idx="341">
                  <c:v>11</c:v>
                </c:pt>
                <c:pt idx="342">
                  <c:v>9</c:v>
                </c:pt>
                <c:pt idx="343">
                  <c:v>10</c:v>
                </c:pt>
                <c:pt idx="344">
                  <c:v>9</c:v>
                </c:pt>
                <c:pt idx="345">
                  <c:v>32</c:v>
                </c:pt>
                <c:pt idx="346">
                  <c:v>28</c:v>
                </c:pt>
                <c:pt idx="347">
                  <c:v>12</c:v>
                </c:pt>
                <c:pt idx="348">
                  <c:v>12</c:v>
                </c:pt>
                <c:pt idx="349">
                  <c:v>24</c:v>
                </c:pt>
                <c:pt idx="350">
                  <c:v>36</c:v>
                </c:pt>
                <c:pt idx="351">
                  <c:v>45</c:v>
                </c:pt>
                <c:pt idx="352">
                  <c:v>23</c:v>
                </c:pt>
                <c:pt idx="353">
                  <c:v>35</c:v>
                </c:pt>
                <c:pt idx="354">
                  <c:v>36</c:v>
                </c:pt>
                <c:pt idx="355">
                  <c:v>49</c:v>
                </c:pt>
                <c:pt idx="356">
                  <c:v>33</c:v>
                </c:pt>
                <c:pt idx="357">
                  <c:v>26</c:v>
                </c:pt>
                <c:pt idx="358">
                  <c:v>24</c:v>
                </c:pt>
                <c:pt idx="359">
                  <c:v>28</c:v>
                </c:pt>
                <c:pt idx="360">
                  <c:v>16</c:v>
                </c:pt>
                <c:pt idx="361">
                  <c:v>8</c:v>
                </c:pt>
                <c:pt idx="362">
                  <c:v>12</c:v>
                </c:pt>
                <c:pt idx="363">
                  <c:v>28</c:v>
                </c:pt>
                <c:pt idx="364">
                  <c:v>9</c:v>
                </c:pt>
                <c:pt idx="365">
                  <c:v>29</c:v>
                </c:pt>
                <c:pt idx="366">
                  <c:v>8</c:v>
                </c:pt>
                <c:pt idx="367">
                  <c:v>12</c:v>
                </c:pt>
                <c:pt idx="368">
                  <c:v>19</c:v>
                </c:pt>
                <c:pt idx="369">
                  <c:v>24</c:v>
                </c:pt>
                <c:pt idx="370">
                  <c:v>9</c:v>
                </c:pt>
                <c:pt idx="371">
                  <c:v>22</c:v>
                </c:pt>
                <c:pt idx="372">
                  <c:v>17</c:v>
                </c:pt>
                <c:pt idx="373">
                  <c:v>20</c:v>
                </c:pt>
                <c:pt idx="374">
                  <c:v>15</c:v>
                </c:pt>
                <c:pt idx="375">
                  <c:v>14</c:v>
                </c:pt>
                <c:pt idx="376">
                  <c:v>18</c:v>
                </c:pt>
                <c:pt idx="377">
                  <c:v>41</c:v>
                </c:pt>
                <c:pt idx="378">
                  <c:v>22</c:v>
                </c:pt>
                <c:pt idx="379">
                  <c:v>33</c:v>
                </c:pt>
                <c:pt idx="380">
                  <c:v>41</c:v>
                </c:pt>
                <c:pt idx="381">
                  <c:v>25</c:v>
                </c:pt>
                <c:pt idx="382">
                  <c:v>37</c:v>
                </c:pt>
                <c:pt idx="383">
                  <c:v>32</c:v>
                </c:pt>
                <c:pt idx="384">
                  <c:v>18</c:v>
                </c:pt>
                <c:pt idx="385">
                  <c:v>12</c:v>
                </c:pt>
                <c:pt idx="386">
                  <c:v>38</c:v>
                </c:pt>
                <c:pt idx="387">
                  <c:v>17</c:v>
                </c:pt>
                <c:pt idx="388">
                  <c:v>9</c:v>
                </c:pt>
                <c:pt idx="389">
                  <c:v>46</c:v>
                </c:pt>
                <c:pt idx="390">
                  <c:v>16</c:v>
                </c:pt>
                <c:pt idx="391">
                  <c:v>17</c:v>
                </c:pt>
                <c:pt idx="392">
                  <c:v>19</c:v>
                </c:pt>
                <c:pt idx="393">
                  <c:v>11</c:v>
                </c:pt>
                <c:pt idx="394">
                  <c:v>13</c:v>
                </c:pt>
                <c:pt idx="395">
                  <c:v>13</c:v>
                </c:pt>
                <c:pt idx="396">
                  <c:v>20</c:v>
                </c:pt>
                <c:pt idx="397">
                  <c:v>33</c:v>
                </c:pt>
                <c:pt idx="398">
                  <c:v>15</c:v>
                </c:pt>
                <c:pt idx="399">
                  <c:v>8</c:v>
                </c:pt>
                <c:pt idx="400">
                  <c:v>46</c:v>
                </c:pt>
                <c:pt idx="401">
                  <c:v>24</c:v>
                </c:pt>
                <c:pt idx="402">
                  <c:v>19</c:v>
                </c:pt>
                <c:pt idx="403">
                  <c:v>11</c:v>
                </c:pt>
                <c:pt idx="404">
                  <c:v>11</c:v>
                </c:pt>
                <c:pt idx="405">
                  <c:v>21</c:v>
                </c:pt>
                <c:pt idx="406">
                  <c:v>15</c:v>
                </c:pt>
                <c:pt idx="407">
                  <c:v>13</c:v>
                </c:pt>
                <c:pt idx="408">
                  <c:v>7</c:v>
                </c:pt>
                <c:pt idx="409">
                  <c:v>12</c:v>
                </c:pt>
                <c:pt idx="410">
                  <c:v>14</c:v>
                </c:pt>
                <c:pt idx="411">
                  <c:v>28</c:v>
                </c:pt>
                <c:pt idx="412">
                  <c:v>24</c:v>
                </c:pt>
                <c:pt idx="413">
                  <c:v>16</c:v>
                </c:pt>
                <c:pt idx="414">
                  <c:v>39</c:v>
                </c:pt>
                <c:pt idx="415">
                  <c:v>20</c:v>
                </c:pt>
                <c:pt idx="416">
                  <c:v>8</c:v>
                </c:pt>
                <c:pt idx="417">
                  <c:v>46</c:v>
                </c:pt>
                <c:pt idx="418">
                  <c:v>36</c:v>
                </c:pt>
                <c:pt idx="419">
                  <c:v>30</c:v>
                </c:pt>
                <c:pt idx="420">
                  <c:v>26</c:v>
                </c:pt>
                <c:pt idx="421">
                  <c:v>35</c:v>
                </c:pt>
                <c:pt idx="422">
                  <c:v>13</c:v>
                </c:pt>
                <c:pt idx="423">
                  <c:v>24</c:v>
                </c:pt>
                <c:pt idx="424">
                  <c:v>14</c:v>
                </c:pt>
                <c:pt idx="425">
                  <c:v>13</c:v>
                </c:pt>
                <c:pt idx="426">
                  <c:v>11</c:v>
                </c:pt>
                <c:pt idx="427">
                  <c:v>20</c:v>
                </c:pt>
                <c:pt idx="428">
                  <c:v>17</c:v>
                </c:pt>
                <c:pt idx="429">
                  <c:v>26</c:v>
                </c:pt>
                <c:pt idx="430">
                  <c:v>23</c:v>
                </c:pt>
                <c:pt idx="431">
                  <c:v>19</c:v>
                </c:pt>
                <c:pt idx="432">
                  <c:v>19</c:v>
                </c:pt>
                <c:pt idx="433">
                  <c:v>15</c:v>
                </c:pt>
                <c:pt idx="434">
                  <c:v>20</c:v>
                </c:pt>
                <c:pt idx="435">
                  <c:v>27</c:v>
                </c:pt>
                <c:pt idx="436">
                  <c:v>16</c:v>
                </c:pt>
                <c:pt idx="437">
                  <c:v>14</c:v>
                </c:pt>
                <c:pt idx="438">
                  <c:v>7</c:v>
                </c:pt>
                <c:pt idx="439">
                  <c:v>18</c:v>
                </c:pt>
                <c:pt idx="440">
                  <c:v>33</c:v>
                </c:pt>
                <c:pt idx="441">
                  <c:v>20</c:v>
                </c:pt>
                <c:pt idx="442">
                  <c:v>19</c:v>
                </c:pt>
                <c:pt idx="443">
                  <c:v>41</c:v>
                </c:pt>
                <c:pt idx="444">
                  <c:v>21</c:v>
                </c:pt>
                <c:pt idx="445">
                  <c:v>12</c:v>
                </c:pt>
                <c:pt idx="446">
                  <c:v>14</c:v>
                </c:pt>
                <c:pt idx="447">
                  <c:v>30</c:v>
                </c:pt>
                <c:pt idx="448">
                  <c:v>7</c:v>
                </c:pt>
                <c:pt idx="449">
                  <c:v>25</c:v>
                </c:pt>
                <c:pt idx="450">
                  <c:v>7</c:v>
                </c:pt>
                <c:pt idx="451">
                  <c:v>7</c:v>
                </c:pt>
                <c:pt idx="452">
                  <c:v>14</c:v>
                </c:pt>
                <c:pt idx="453">
                  <c:v>28</c:v>
                </c:pt>
                <c:pt idx="454">
                  <c:v>23</c:v>
                </c:pt>
                <c:pt idx="455">
                  <c:v>13</c:v>
                </c:pt>
                <c:pt idx="456">
                  <c:v>32</c:v>
                </c:pt>
                <c:pt idx="457">
                  <c:v>33</c:v>
                </c:pt>
                <c:pt idx="458">
                  <c:v>20</c:v>
                </c:pt>
                <c:pt idx="459">
                  <c:v>22</c:v>
                </c:pt>
                <c:pt idx="460">
                  <c:v>14</c:v>
                </c:pt>
                <c:pt idx="461">
                  <c:v>16</c:v>
                </c:pt>
                <c:pt idx="462">
                  <c:v>31</c:v>
                </c:pt>
                <c:pt idx="463">
                  <c:v>10</c:v>
                </c:pt>
                <c:pt idx="464">
                  <c:v>14</c:v>
                </c:pt>
                <c:pt idx="465">
                  <c:v>21</c:v>
                </c:pt>
                <c:pt idx="466">
                  <c:v>21</c:v>
                </c:pt>
                <c:pt idx="467">
                  <c:v>12</c:v>
                </c:pt>
                <c:pt idx="468">
                  <c:v>29</c:v>
                </c:pt>
                <c:pt idx="469">
                  <c:v>16</c:v>
                </c:pt>
                <c:pt idx="470">
                  <c:v>13</c:v>
                </c:pt>
                <c:pt idx="471">
                  <c:v>15</c:v>
                </c:pt>
                <c:pt idx="472">
                  <c:v>30</c:v>
                </c:pt>
                <c:pt idx="473">
                  <c:v>19</c:v>
                </c:pt>
                <c:pt idx="474">
                  <c:v>37</c:v>
                </c:pt>
                <c:pt idx="475">
                  <c:v>14</c:v>
                </c:pt>
                <c:pt idx="476">
                  <c:v>40</c:v>
                </c:pt>
                <c:pt idx="477">
                  <c:v>29</c:v>
                </c:pt>
                <c:pt idx="478">
                  <c:v>9</c:v>
                </c:pt>
                <c:pt idx="479">
                  <c:v>16</c:v>
                </c:pt>
                <c:pt idx="480">
                  <c:v>13</c:v>
                </c:pt>
                <c:pt idx="481">
                  <c:v>7</c:v>
                </c:pt>
                <c:pt idx="482">
                  <c:v>14</c:v>
                </c:pt>
                <c:pt idx="483">
                  <c:v>28</c:v>
                </c:pt>
                <c:pt idx="484">
                  <c:v>25</c:v>
                </c:pt>
                <c:pt idx="485">
                  <c:v>15</c:v>
                </c:pt>
                <c:pt idx="486">
                  <c:v>17</c:v>
                </c:pt>
                <c:pt idx="487">
                  <c:v>36</c:v>
                </c:pt>
                <c:pt idx="488">
                  <c:v>7</c:v>
                </c:pt>
                <c:pt idx="489">
                  <c:v>16</c:v>
                </c:pt>
                <c:pt idx="490">
                  <c:v>12</c:v>
                </c:pt>
                <c:pt idx="491">
                  <c:v>29</c:v>
                </c:pt>
                <c:pt idx="492">
                  <c:v>30</c:v>
                </c:pt>
                <c:pt idx="493">
                  <c:v>17</c:v>
                </c:pt>
                <c:pt idx="494">
                  <c:v>7</c:v>
                </c:pt>
                <c:pt idx="495">
                  <c:v>13</c:v>
                </c:pt>
                <c:pt idx="496">
                  <c:v>26</c:v>
                </c:pt>
                <c:pt idx="497">
                  <c:v>10</c:v>
                </c:pt>
                <c:pt idx="498">
                  <c:v>14</c:v>
                </c:pt>
                <c:pt idx="499">
                  <c:v>20</c:v>
                </c:pt>
                <c:pt idx="500">
                  <c:v>12</c:v>
                </c:pt>
                <c:pt idx="501">
                  <c:v>43</c:v>
                </c:pt>
                <c:pt idx="502">
                  <c:v>28</c:v>
                </c:pt>
                <c:pt idx="503">
                  <c:v>13</c:v>
                </c:pt>
                <c:pt idx="504">
                  <c:v>17</c:v>
                </c:pt>
                <c:pt idx="505">
                  <c:v>9</c:v>
                </c:pt>
                <c:pt idx="506">
                  <c:v>7</c:v>
                </c:pt>
                <c:pt idx="507">
                  <c:v>18</c:v>
                </c:pt>
                <c:pt idx="508">
                  <c:v>30</c:v>
                </c:pt>
                <c:pt idx="509">
                  <c:v>14</c:v>
                </c:pt>
                <c:pt idx="510">
                  <c:v>12</c:v>
                </c:pt>
                <c:pt idx="511">
                  <c:v>15</c:v>
                </c:pt>
                <c:pt idx="512">
                  <c:v>31</c:v>
                </c:pt>
                <c:pt idx="513">
                  <c:v>27</c:v>
                </c:pt>
                <c:pt idx="514">
                  <c:v>23</c:v>
                </c:pt>
                <c:pt idx="515">
                  <c:v>11</c:v>
                </c:pt>
                <c:pt idx="516">
                  <c:v>41</c:v>
                </c:pt>
                <c:pt idx="517">
                  <c:v>8</c:v>
                </c:pt>
                <c:pt idx="518">
                  <c:v>36</c:v>
                </c:pt>
                <c:pt idx="519">
                  <c:v>14</c:v>
                </c:pt>
                <c:pt idx="520">
                  <c:v>16</c:v>
                </c:pt>
                <c:pt idx="521">
                  <c:v>21</c:v>
                </c:pt>
                <c:pt idx="522">
                  <c:v>28</c:v>
                </c:pt>
                <c:pt idx="523">
                  <c:v>25</c:v>
                </c:pt>
                <c:pt idx="524">
                  <c:v>9</c:v>
                </c:pt>
                <c:pt idx="525">
                  <c:v>24</c:v>
                </c:pt>
                <c:pt idx="526">
                  <c:v>12</c:v>
                </c:pt>
                <c:pt idx="527">
                  <c:v>11</c:v>
                </c:pt>
                <c:pt idx="528">
                  <c:v>31</c:v>
                </c:pt>
                <c:pt idx="529">
                  <c:v>15</c:v>
                </c:pt>
                <c:pt idx="530">
                  <c:v>33</c:v>
                </c:pt>
                <c:pt idx="531">
                  <c:v>9</c:v>
                </c:pt>
                <c:pt idx="532">
                  <c:v>7</c:v>
                </c:pt>
                <c:pt idx="533">
                  <c:v>16</c:v>
                </c:pt>
                <c:pt idx="534">
                  <c:v>16</c:v>
                </c:pt>
                <c:pt idx="535">
                  <c:v>8</c:v>
                </c:pt>
                <c:pt idx="536">
                  <c:v>14</c:v>
                </c:pt>
                <c:pt idx="537">
                  <c:v>23</c:v>
                </c:pt>
                <c:pt idx="538">
                  <c:v>31</c:v>
                </c:pt>
                <c:pt idx="539">
                  <c:v>7</c:v>
                </c:pt>
                <c:pt idx="540">
                  <c:v>29</c:v>
                </c:pt>
                <c:pt idx="541">
                  <c:v>19</c:v>
                </c:pt>
                <c:pt idx="542">
                  <c:v>17</c:v>
                </c:pt>
                <c:pt idx="543">
                  <c:v>9</c:v>
                </c:pt>
                <c:pt idx="544">
                  <c:v>13</c:v>
                </c:pt>
                <c:pt idx="545">
                  <c:v>34</c:v>
                </c:pt>
                <c:pt idx="546">
                  <c:v>29</c:v>
                </c:pt>
                <c:pt idx="547">
                  <c:v>21</c:v>
                </c:pt>
                <c:pt idx="548">
                  <c:v>17</c:v>
                </c:pt>
                <c:pt idx="549">
                  <c:v>26</c:v>
                </c:pt>
                <c:pt idx="550">
                  <c:v>7</c:v>
                </c:pt>
                <c:pt idx="551">
                  <c:v>24</c:v>
                </c:pt>
                <c:pt idx="552">
                  <c:v>17</c:v>
                </c:pt>
                <c:pt idx="553">
                  <c:v>32</c:v>
                </c:pt>
                <c:pt idx="554">
                  <c:v>41</c:v>
                </c:pt>
                <c:pt idx="555">
                  <c:v>44</c:v>
                </c:pt>
                <c:pt idx="556">
                  <c:v>14</c:v>
                </c:pt>
                <c:pt idx="557">
                  <c:v>14</c:v>
                </c:pt>
                <c:pt idx="558">
                  <c:v>18</c:v>
                </c:pt>
                <c:pt idx="559">
                  <c:v>9</c:v>
                </c:pt>
                <c:pt idx="560">
                  <c:v>12</c:v>
                </c:pt>
                <c:pt idx="561">
                  <c:v>7</c:v>
                </c:pt>
                <c:pt idx="562">
                  <c:v>27</c:v>
                </c:pt>
                <c:pt idx="563">
                  <c:v>26</c:v>
                </c:pt>
                <c:pt idx="564">
                  <c:v>20</c:v>
                </c:pt>
                <c:pt idx="565">
                  <c:v>7</c:v>
                </c:pt>
                <c:pt idx="566">
                  <c:v>9</c:v>
                </c:pt>
                <c:pt idx="567">
                  <c:v>24</c:v>
                </c:pt>
                <c:pt idx="568">
                  <c:v>36</c:v>
                </c:pt>
                <c:pt idx="569">
                  <c:v>19</c:v>
                </c:pt>
                <c:pt idx="570">
                  <c:v>35</c:v>
                </c:pt>
                <c:pt idx="571">
                  <c:v>13</c:v>
                </c:pt>
                <c:pt idx="572">
                  <c:v>20</c:v>
                </c:pt>
                <c:pt idx="573">
                  <c:v>9</c:v>
                </c:pt>
                <c:pt idx="574">
                  <c:v>19</c:v>
                </c:pt>
                <c:pt idx="575">
                  <c:v>10</c:v>
                </c:pt>
                <c:pt idx="576">
                  <c:v>29</c:v>
                </c:pt>
                <c:pt idx="577">
                  <c:v>17</c:v>
                </c:pt>
                <c:pt idx="578">
                  <c:v>9</c:v>
                </c:pt>
                <c:pt idx="579">
                  <c:v>23</c:v>
                </c:pt>
                <c:pt idx="580">
                  <c:v>25</c:v>
                </c:pt>
                <c:pt idx="581">
                  <c:v>14</c:v>
                </c:pt>
                <c:pt idx="582">
                  <c:v>34</c:v>
                </c:pt>
                <c:pt idx="583">
                  <c:v>19</c:v>
                </c:pt>
                <c:pt idx="584">
                  <c:v>18</c:v>
                </c:pt>
                <c:pt idx="585">
                  <c:v>20</c:v>
                </c:pt>
                <c:pt idx="586">
                  <c:v>35</c:v>
                </c:pt>
                <c:pt idx="587">
                  <c:v>7</c:v>
                </c:pt>
                <c:pt idx="588">
                  <c:v>18</c:v>
                </c:pt>
                <c:pt idx="589">
                  <c:v>10</c:v>
                </c:pt>
                <c:pt idx="590">
                  <c:v>19</c:v>
                </c:pt>
                <c:pt idx="591">
                  <c:v>36</c:v>
                </c:pt>
                <c:pt idx="592">
                  <c:v>7</c:v>
                </c:pt>
                <c:pt idx="593">
                  <c:v>7</c:v>
                </c:pt>
                <c:pt idx="594">
                  <c:v>19</c:v>
                </c:pt>
                <c:pt idx="595">
                  <c:v>31</c:v>
                </c:pt>
                <c:pt idx="596">
                  <c:v>7</c:v>
                </c:pt>
                <c:pt idx="597">
                  <c:v>9</c:v>
                </c:pt>
                <c:pt idx="598">
                  <c:v>25</c:v>
                </c:pt>
                <c:pt idx="599">
                  <c:v>32</c:v>
                </c:pt>
                <c:pt idx="600">
                  <c:v>13</c:v>
                </c:pt>
                <c:pt idx="601">
                  <c:v>11</c:v>
                </c:pt>
                <c:pt idx="602">
                  <c:v>12</c:v>
                </c:pt>
                <c:pt idx="603">
                  <c:v>7</c:v>
                </c:pt>
                <c:pt idx="604">
                  <c:v>29</c:v>
                </c:pt>
                <c:pt idx="605">
                  <c:v>22</c:v>
                </c:pt>
                <c:pt idx="606">
                  <c:v>32</c:v>
                </c:pt>
                <c:pt idx="607">
                  <c:v>24</c:v>
                </c:pt>
                <c:pt idx="608">
                  <c:v>7</c:v>
                </c:pt>
                <c:pt idx="609">
                  <c:v>11</c:v>
                </c:pt>
                <c:pt idx="610">
                  <c:v>7</c:v>
                </c:pt>
                <c:pt idx="611">
                  <c:v>31</c:v>
                </c:pt>
                <c:pt idx="612">
                  <c:v>19</c:v>
                </c:pt>
                <c:pt idx="613">
                  <c:v>13</c:v>
                </c:pt>
                <c:pt idx="614">
                  <c:v>16</c:v>
                </c:pt>
                <c:pt idx="615">
                  <c:v>29</c:v>
                </c:pt>
                <c:pt idx="616">
                  <c:v>28</c:v>
                </c:pt>
                <c:pt idx="617">
                  <c:v>28</c:v>
                </c:pt>
                <c:pt idx="618">
                  <c:v>33</c:v>
                </c:pt>
                <c:pt idx="619">
                  <c:v>12</c:v>
                </c:pt>
                <c:pt idx="620">
                  <c:v>8</c:v>
                </c:pt>
                <c:pt idx="621">
                  <c:v>18</c:v>
                </c:pt>
                <c:pt idx="622">
                  <c:v>14</c:v>
                </c:pt>
                <c:pt idx="623">
                  <c:v>23</c:v>
                </c:pt>
                <c:pt idx="624">
                  <c:v>14</c:v>
                </c:pt>
                <c:pt idx="625">
                  <c:v>40</c:v>
                </c:pt>
                <c:pt idx="626">
                  <c:v>16</c:v>
                </c:pt>
                <c:pt idx="627">
                  <c:v>24</c:v>
                </c:pt>
                <c:pt idx="628">
                  <c:v>19</c:v>
                </c:pt>
                <c:pt idx="629">
                  <c:v>22</c:v>
                </c:pt>
                <c:pt idx="630">
                  <c:v>26</c:v>
                </c:pt>
                <c:pt idx="631">
                  <c:v>22</c:v>
                </c:pt>
                <c:pt idx="632">
                  <c:v>31</c:v>
                </c:pt>
                <c:pt idx="633">
                  <c:v>19</c:v>
                </c:pt>
                <c:pt idx="634">
                  <c:v>10</c:v>
                </c:pt>
                <c:pt idx="635">
                  <c:v>13</c:v>
                </c:pt>
                <c:pt idx="636">
                  <c:v>18</c:v>
                </c:pt>
                <c:pt idx="637">
                  <c:v>9</c:v>
                </c:pt>
                <c:pt idx="638">
                  <c:v>29</c:v>
                </c:pt>
                <c:pt idx="639">
                  <c:v>16</c:v>
                </c:pt>
                <c:pt idx="640">
                  <c:v>16</c:v>
                </c:pt>
                <c:pt idx="641">
                  <c:v>32</c:v>
                </c:pt>
                <c:pt idx="642">
                  <c:v>16</c:v>
                </c:pt>
                <c:pt idx="643">
                  <c:v>28</c:v>
                </c:pt>
                <c:pt idx="644">
                  <c:v>34</c:v>
                </c:pt>
                <c:pt idx="645">
                  <c:v>16</c:v>
                </c:pt>
                <c:pt idx="646">
                  <c:v>19</c:v>
                </c:pt>
                <c:pt idx="647">
                  <c:v>12</c:v>
                </c:pt>
                <c:pt idx="648">
                  <c:v>7</c:v>
                </c:pt>
                <c:pt idx="649">
                  <c:v>11</c:v>
                </c:pt>
                <c:pt idx="650">
                  <c:v>29</c:v>
                </c:pt>
                <c:pt idx="651">
                  <c:v>9</c:v>
                </c:pt>
                <c:pt idx="652">
                  <c:v>10</c:v>
                </c:pt>
                <c:pt idx="653">
                  <c:v>7</c:v>
                </c:pt>
                <c:pt idx="654">
                  <c:v>20</c:v>
                </c:pt>
                <c:pt idx="655">
                  <c:v>10</c:v>
                </c:pt>
                <c:pt idx="656">
                  <c:v>15</c:v>
                </c:pt>
                <c:pt idx="657">
                  <c:v>14</c:v>
                </c:pt>
                <c:pt idx="658">
                  <c:v>17</c:v>
                </c:pt>
                <c:pt idx="659">
                  <c:v>14</c:v>
                </c:pt>
                <c:pt idx="660">
                  <c:v>23</c:v>
                </c:pt>
                <c:pt idx="661">
                  <c:v>43</c:v>
                </c:pt>
                <c:pt idx="662">
                  <c:v>23</c:v>
                </c:pt>
                <c:pt idx="663">
                  <c:v>11</c:v>
                </c:pt>
                <c:pt idx="664">
                  <c:v>17</c:v>
                </c:pt>
                <c:pt idx="665">
                  <c:v>28</c:v>
                </c:pt>
                <c:pt idx="666">
                  <c:v>8</c:v>
                </c:pt>
                <c:pt idx="667">
                  <c:v>29</c:v>
                </c:pt>
                <c:pt idx="668">
                  <c:v>13</c:v>
                </c:pt>
                <c:pt idx="669">
                  <c:v>23</c:v>
                </c:pt>
                <c:pt idx="670">
                  <c:v>29</c:v>
                </c:pt>
                <c:pt idx="671">
                  <c:v>15</c:v>
                </c:pt>
                <c:pt idx="672">
                  <c:v>25</c:v>
                </c:pt>
                <c:pt idx="673">
                  <c:v>14</c:v>
                </c:pt>
                <c:pt idx="674">
                  <c:v>12</c:v>
                </c:pt>
                <c:pt idx="675">
                  <c:v>9</c:v>
                </c:pt>
                <c:pt idx="676">
                  <c:v>22</c:v>
                </c:pt>
                <c:pt idx="677">
                  <c:v>9</c:v>
                </c:pt>
                <c:pt idx="678">
                  <c:v>44</c:v>
                </c:pt>
                <c:pt idx="679">
                  <c:v>27</c:v>
                </c:pt>
                <c:pt idx="680">
                  <c:v>26</c:v>
                </c:pt>
                <c:pt idx="681">
                  <c:v>18</c:v>
                </c:pt>
                <c:pt idx="682">
                  <c:v>7</c:v>
                </c:pt>
                <c:pt idx="683">
                  <c:v>7</c:v>
                </c:pt>
                <c:pt idx="684">
                  <c:v>27</c:v>
                </c:pt>
                <c:pt idx="685">
                  <c:v>26</c:v>
                </c:pt>
                <c:pt idx="686">
                  <c:v>14</c:v>
                </c:pt>
                <c:pt idx="687">
                  <c:v>14</c:v>
                </c:pt>
                <c:pt idx="688">
                  <c:v>26</c:v>
                </c:pt>
                <c:pt idx="689">
                  <c:v>32</c:v>
                </c:pt>
                <c:pt idx="690">
                  <c:v>19</c:v>
                </c:pt>
                <c:pt idx="691">
                  <c:v>23</c:v>
                </c:pt>
                <c:pt idx="692">
                  <c:v>27</c:v>
                </c:pt>
                <c:pt idx="693">
                  <c:v>37</c:v>
                </c:pt>
                <c:pt idx="694">
                  <c:v>25</c:v>
                </c:pt>
                <c:pt idx="695">
                  <c:v>18</c:v>
                </c:pt>
                <c:pt idx="696">
                  <c:v>16</c:v>
                </c:pt>
                <c:pt idx="697">
                  <c:v>49</c:v>
                </c:pt>
                <c:pt idx="698">
                  <c:v>38</c:v>
                </c:pt>
                <c:pt idx="699">
                  <c:v>15</c:v>
                </c:pt>
                <c:pt idx="700">
                  <c:v>23</c:v>
                </c:pt>
                <c:pt idx="701">
                  <c:v>34</c:v>
                </c:pt>
                <c:pt idx="702">
                  <c:v>21</c:v>
                </c:pt>
                <c:pt idx="703">
                  <c:v>16</c:v>
                </c:pt>
                <c:pt idx="704">
                  <c:v>14</c:v>
                </c:pt>
                <c:pt idx="705">
                  <c:v>10</c:v>
                </c:pt>
                <c:pt idx="706">
                  <c:v>20</c:v>
                </c:pt>
                <c:pt idx="707">
                  <c:v>26</c:v>
                </c:pt>
                <c:pt idx="708">
                  <c:v>7</c:v>
                </c:pt>
                <c:pt idx="709">
                  <c:v>10</c:v>
                </c:pt>
                <c:pt idx="710">
                  <c:v>7</c:v>
                </c:pt>
                <c:pt idx="711">
                  <c:v>23</c:v>
                </c:pt>
                <c:pt idx="712">
                  <c:v>32</c:v>
                </c:pt>
                <c:pt idx="713">
                  <c:v>34</c:v>
                </c:pt>
                <c:pt idx="714">
                  <c:v>18</c:v>
                </c:pt>
                <c:pt idx="715">
                  <c:v>11</c:v>
                </c:pt>
                <c:pt idx="716">
                  <c:v>10</c:v>
                </c:pt>
                <c:pt idx="717">
                  <c:v>19</c:v>
                </c:pt>
                <c:pt idx="718">
                  <c:v>14</c:v>
                </c:pt>
                <c:pt idx="719">
                  <c:v>7</c:v>
                </c:pt>
                <c:pt idx="720">
                  <c:v>37</c:v>
                </c:pt>
                <c:pt idx="721">
                  <c:v>9</c:v>
                </c:pt>
                <c:pt idx="722">
                  <c:v>7</c:v>
                </c:pt>
                <c:pt idx="723">
                  <c:v>28</c:v>
                </c:pt>
                <c:pt idx="724">
                  <c:v>17</c:v>
                </c:pt>
                <c:pt idx="725">
                  <c:v>17</c:v>
                </c:pt>
                <c:pt idx="726">
                  <c:v>18</c:v>
                </c:pt>
                <c:pt idx="727">
                  <c:v>14</c:v>
                </c:pt>
                <c:pt idx="728">
                  <c:v>21</c:v>
                </c:pt>
                <c:pt idx="729">
                  <c:v>33</c:v>
                </c:pt>
                <c:pt idx="730">
                  <c:v>12</c:v>
                </c:pt>
                <c:pt idx="731">
                  <c:v>11</c:v>
                </c:pt>
                <c:pt idx="732">
                  <c:v>24</c:v>
                </c:pt>
                <c:pt idx="733">
                  <c:v>24</c:v>
                </c:pt>
                <c:pt idx="734">
                  <c:v>24</c:v>
                </c:pt>
                <c:pt idx="735">
                  <c:v>10</c:v>
                </c:pt>
                <c:pt idx="736">
                  <c:v>8</c:v>
                </c:pt>
                <c:pt idx="737">
                  <c:v>7</c:v>
                </c:pt>
                <c:pt idx="738">
                  <c:v>30</c:v>
                </c:pt>
                <c:pt idx="739">
                  <c:v>25</c:v>
                </c:pt>
                <c:pt idx="740">
                  <c:v>9</c:v>
                </c:pt>
                <c:pt idx="741">
                  <c:v>43</c:v>
                </c:pt>
                <c:pt idx="742">
                  <c:v>42</c:v>
                </c:pt>
                <c:pt idx="743">
                  <c:v>10</c:v>
                </c:pt>
                <c:pt idx="744">
                  <c:v>13</c:v>
                </c:pt>
                <c:pt idx="745">
                  <c:v>41</c:v>
                </c:pt>
                <c:pt idx="746">
                  <c:v>25</c:v>
                </c:pt>
                <c:pt idx="747">
                  <c:v>18</c:v>
                </c:pt>
                <c:pt idx="748">
                  <c:v>9</c:v>
                </c:pt>
                <c:pt idx="749">
                  <c:v>19</c:v>
                </c:pt>
                <c:pt idx="750">
                  <c:v>29</c:v>
                </c:pt>
                <c:pt idx="751">
                  <c:v>21</c:v>
                </c:pt>
                <c:pt idx="752">
                  <c:v>16</c:v>
                </c:pt>
                <c:pt idx="753">
                  <c:v>27</c:v>
                </c:pt>
                <c:pt idx="754">
                  <c:v>45</c:v>
                </c:pt>
                <c:pt idx="755">
                  <c:v>20</c:v>
                </c:pt>
                <c:pt idx="756">
                  <c:v>7</c:v>
                </c:pt>
                <c:pt idx="757">
                  <c:v>24</c:v>
                </c:pt>
                <c:pt idx="758">
                  <c:v>7</c:v>
                </c:pt>
                <c:pt idx="759">
                  <c:v>19</c:v>
                </c:pt>
                <c:pt idx="760">
                  <c:v>13</c:v>
                </c:pt>
                <c:pt idx="761">
                  <c:v>38</c:v>
                </c:pt>
                <c:pt idx="762">
                  <c:v>11</c:v>
                </c:pt>
                <c:pt idx="763">
                  <c:v>9</c:v>
                </c:pt>
                <c:pt idx="764">
                  <c:v>11</c:v>
                </c:pt>
                <c:pt idx="765">
                  <c:v>17</c:v>
                </c:pt>
                <c:pt idx="766">
                  <c:v>20</c:v>
                </c:pt>
                <c:pt idx="767">
                  <c:v>17</c:v>
                </c:pt>
                <c:pt idx="768">
                  <c:v>8</c:v>
                </c:pt>
                <c:pt idx="769">
                  <c:v>23</c:v>
                </c:pt>
                <c:pt idx="770">
                  <c:v>11</c:v>
                </c:pt>
                <c:pt idx="771">
                  <c:v>28</c:v>
                </c:pt>
                <c:pt idx="772">
                  <c:v>25</c:v>
                </c:pt>
                <c:pt idx="773">
                  <c:v>8</c:v>
                </c:pt>
                <c:pt idx="774">
                  <c:v>7</c:v>
                </c:pt>
                <c:pt idx="775">
                  <c:v>8</c:v>
                </c:pt>
                <c:pt idx="776">
                  <c:v>12</c:v>
                </c:pt>
                <c:pt idx="777">
                  <c:v>7</c:v>
                </c:pt>
                <c:pt idx="778">
                  <c:v>23</c:v>
                </c:pt>
                <c:pt idx="779">
                  <c:v>12</c:v>
                </c:pt>
                <c:pt idx="780">
                  <c:v>15</c:v>
                </c:pt>
                <c:pt idx="781">
                  <c:v>27</c:v>
                </c:pt>
                <c:pt idx="782">
                  <c:v>21</c:v>
                </c:pt>
                <c:pt idx="783">
                  <c:v>31</c:v>
                </c:pt>
                <c:pt idx="784">
                  <c:v>29</c:v>
                </c:pt>
                <c:pt idx="785">
                  <c:v>19</c:v>
                </c:pt>
                <c:pt idx="786">
                  <c:v>20</c:v>
                </c:pt>
                <c:pt idx="787">
                  <c:v>8</c:v>
                </c:pt>
                <c:pt idx="788">
                  <c:v>38</c:v>
                </c:pt>
                <c:pt idx="789">
                  <c:v>16</c:v>
                </c:pt>
                <c:pt idx="790">
                  <c:v>18</c:v>
                </c:pt>
                <c:pt idx="791">
                  <c:v>7</c:v>
                </c:pt>
                <c:pt idx="792">
                  <c:v>7</c:v>
                </c:pt>
                <c:pt idx="793">
                  <c:v>17</c:v>
                </c:pt>
                <c:pt idx="794">
                  <c:v>16</c:v>
                </c:pt>
                <c:pt idx="795">
                  <c:v>36</c:v>
                </c:pt>
                <c:pt idx="796">
                  <c:v>21</c:v>
                </c:pt>
                <c:pt idx="797">
                  <c:v>31</c:v>
                </c:pt>
                <c:pt idx="798">
                  <c:v>16</c:v>
                </c:pt>
                <c:pt idx="799">
                  <c:v>26</c:v>
                </c:pt>
                <c:pt idx="800">
                  <c:v>13</c:v>
                </c:pt>
                <c:pt idx="801">
                  <c:v>14</c:v>
                </c:pt>
                <c:pt idx="802">
                  <c:v>18</c:v>
                </c:pt>
                <c:pt idx="803">
                  <c:v>26</c:v>
                </c:pt>
                <c:pt idx="804">
                  <c:v>7</c:v>
                </c:pt>
                <c:pt idx="805">
                  <c:v>26</c:v>
                </c:pt>
                <c:pt idx="806">
                  <c:v>21</c:v>
                </c:pt>
                <c:pt idx="807">
                  <c:v>27</c:v>
                </c:pt>
                <c:pt idx="808">
                  <c:v>28</c:v>
                </c:pt>
                <c:pt idx="809">
                  <c:v>34</c:v>
                </c:pt>
                <c:pt idx="810">
                  <c:v>36</c:v>
                </c:pt>
                <c:pt idx="811">
                  <c:v>8</c:v>
                </c:pt>
                <c:pt idx="812">
                  <c:v>13</c:v>
                </c:pt>
                <c:pt idx="813">
                  <c:v>22</c:v>
                </c:pt>
                <c:pt idx="814">
                  <c:v>19</c:v>
                </c:pt>
                <c:pt idx="815">
                  <c:v>28</c:v>
                </c:pt>
                <c:pt idx="816">
                  <c:v>38</c:v>
                </c:pt>
                <c:pt idx="817">
                  <c:v>7</c:v>
                </c:pt>
                <c:pt idx="818">
                  <c:v>7</c:v>
                </c:pt>
                <c:pt idx="819">
                  <c:v>38</c:v>
                </c:pt>
                <c:pt idx="820">
                  <c:v>12</c:v>
                </c:pt>
                <c:pt idx="821">
                  <c:v>19</c:v>
                </c:pt>
                <c:pt idx="822">
                  <c:v>10</c:v>
                </c:pt>
                <c:pt idx="823">
                  <c:v>24</c:v>
                </c:pt>
                <c:pt idx="824">
                  <c:v>25</c:v>
                </c:pt>
                <c:pt idx="825">
                  <c:v>12</c:v>
                </c:pt>
                <c:pt idx="826">
                  <c:v>16</c:v>
                </c:pt>
                <c:pt idx="827">
                  <c:v>12</c:v>
                </c:pt>
                <c:pt idx="828">
                  <c:v>22</c:v>
                </c:pt>
                <c:pt idx="829">
                  <c:v>22</c:v>
                </c:pt>
                <c:pt idx="830">
                  <c:v>31</c:v>
                </c:pt>
                <c:pt idx="831">
                  <c:v>26</c:v>
                </c:pt>
                <c:pt idx="832">
                  <c:v>17</c:v>
                </c:pt>
                <c:pt idx="833">
                  <c:v>19</c:v>
                </c:pt>
                <c:pt idx="834">
                  <c:v>11</c:v>
                </c:pt>
                <c:pt idx="835">
                  <c:v>29</c:v>
                </c:pt>
                <c:pt idx="836">
                  <c:v>18</c:v>
                </c:pt>
                <c:pt idx="837">
                  <c:v>45</c:v>
                </c:pt>
                <c:pt idx="838">
                  <c:v>42</c:v>
                </c:pt>
                <c:pt idx="839">
                  <c:v>19</c:v>
                </c:pt>
                <c:pt idx="840">
                  <c:v>46</c:v>
                </c:pt>
                <c:pt idx="841">
                  <c:v>25</c:v>
                </c:pt>
                <c:pt idx="842">
                  <c:v>8</c:v>
                </c:pt>
                <c:pt idx="843">
                  <c:v>7</c:v>
                </c:pt>
                <c:pt idx="844">
                  <c:v>27</c:v>
                </c:pt>
                <c:pt idx="845">
                  <c:v>21</c:v>
                </c:pt>
                <c:pt idx="846">
                  <c:v>12</c:v>
                </c:pt>
                <c:pt idx="847">
                  <c:v>42</c:v>
                </c:pt>
                <c:pt idx="848">
                  <c:v>28</c:v>
                </c:pt>
                <c:pt idx="849">
                  <c:v>7</c:v>
                </c:pt>
                <c:pt idx="850">
                  <c:v>19</c:v>
                </c:pt>
                <c:pt idx="851">
                  <c:v>19</c:v>
                </c:pt>
                <c:pt idx="852">
                  <c:v>7</c:v>
                </c:pt>
                <c:pt idx="853">
                  <c:v>21</c:v>
                </c:pt>
                <c:pt idx="854">
                  <c:v>34</c:v>
                </c:pt>
                <c:pt idx="855">
                  <c:v>19</c:v>
                </c:pt>
                <c:pt idx="856">
                  <c:v>7</c:v>
                </c:pt>
                <c:pt idx="857">
                  <c:v>19</c:v>
                </c:pt>
                <c:pt idx="858">
                  <c:v>28</c:v>
                </c:pt>
                <c:pt idx="859">
                  <c:v>20</c:v>
                </c:pt>
                <c:pt idx="860">
                  <c:v>23</c:v>
                </c:pt>
                <c:pt idx="861">
                  <c:v>16</c:v>
                </c:pt>
                <c:pt idx="862">
                  <c:v>26</c:v>
                </c:pt>
                <c:pt idx="863">
                  <c:v>14</c:v>
                </c:pt>
                <c:pt idx="864">
                  <c:v>25</c:v>
                </c:pt>
                <c:pt idx="865">
                  <c:v>7</c:v>
                </c:pt>
                <c:pt idx="866">
                  <c:v>13</c:v>
                </c:pt>
                <c:pt idx="867">
                  <c:v>22</c:v>
                </c:pt>
                <c:pt idx="868">
                  <c:v>8</c:v>
                </c:pt>
                <c:pt idx="869">
                  <c:v>24</c:v>
                </c:pt>
                <c:pt idx="870">
                  <c:v>13</c:v>
                </c:pt>
                <c:pt idx="871">
                  <c:v>15</c:v>
                </c:pt>
                <c:pt idx="872">
                  <c:v>30</c:v>
                </c:pt>
                <c:pt idx="873">
                  <c:v>13</c:v>
                </c:pt>
                <c:pt idx="874">
                  <c:v>28</c:v>
                </c:pt>
                <c:pt idx="875">
                  <c:v>21</c:v>
                </c:pt>
                <c:pt idx="876">
                  <c:v>17</c:v>
                </c:pt>
                <c:pt idx="877">
                  <c:v>19</c:v>
                </c:pt>
                <c:pt idx="878">
                  <c:v>29</c:v>
                </c:pt>
                <c:pt idx="879">
                  <c:v>11</c:v>
                </c:pt>
                <c:pt idx="880">
                  <c:v>8</c:v>
                </c:pt>
                <c:pt idx="881">
                  <c:v>25</c:v>
                </c:pt>
                <c:pt idx="882">
                  <c:v>7</c:v>
                </c:pt>
                <c:pt idx="883">
                  <c:v>27</c:v>
                </c:pt>
                <c:pt idx="884">
                  <c:v>21</c:v>
                </c:pt>
                <c:pt idx="885">
                  <c:v>20</c:v>
                </c:pt>
                <c:pt idx="886">
                  <c:v>17</c:v>
                </c:pt>
                <c:pt idx="887">
                  <c:v>34</c:v>
                </c:pt>
                <c:pt idx="888">
                  <c:v>18</c:v>
                </c:pt>
                <c:pt idx="889">
                  <c:v>17</c:v>
                </c:pt>
                <c:pt idx="890">
                  <c:v>7</c:v>
                </c:pt>
                <c:pt idx="891">
                  <c:v>11</c:v>
                </c:pt>
                <c:pt idx="892">
                  <c:v>7</c:v>
                </c:pt>
                <c:pt idx="893">
                  <c:v>13</c:v>
                </c:pt>
                <c:pt idx="894">
                  <c:v>14</c:v>
                </c:pt>
                <c:pt idx="895">
                  <c:v>48</c:v>
                </c:pt>
                <c:pt idx="896">
                  <c:v>7</c:v>
                </c:pt>
                <c:pt idx="897">
                  <c:v>13</c:v>
                </c:pt>
                <c:pt idx="898">
                  <c:v>7</c:v>
                </c:pt>
                <c:pt idx="899">
                  <c:v>11</c:v>
                </c:pt>
                <c:pt idx="900">
                  <c:v>23</c:v>
                </c:pt>
                <c:pt idx="901">
                  <c:v>15</c:v>
                </c:pt>
                <c:pt idx="902">
                  <c:v>11</c:v>
                </c:pt>
                <c:pt idx="903">
                  <c:v>9</c:v>
                </c:pt>
                <c:pt idx="904">
                  <c:v>43</c:v>
                </c:pt>
                <c:pt idx="905">
                  <c:v>7</c:v>
                </c:pt>
                <c:pt idx="906">
                  <c:v>45</c:v>
                </c:pt>
                <c:pt idx="907">
                  <c:v>12</c:v>
                </c:pt>
                <c:pt idx="908">
                  <c:v>18</c:v>
                </c:pt>
                <c:pt idx="909">
                  <c:v>25</c:v>
                </c:pt>
                <c:pt idx="910">
                  <c:v>10</c:v>
                </c:pt>
                <c:pt idx="911">
                  <c:v>10</c:v>
                </c:pt>
                <c:pt idx="912">
                  <c:v>24</c:v>
                </c:pt>
                <c:pt idx="913">
                  <c:v>10</c:v>
                </c:pt>
                <c:pt idx="914">
                  <c:v>13</c:v>
                </c:pt>
                <c:pt idx="915">
                  <c:v>19</c:v>
                </c:pt>
                <c:pt idx="916">
                  <c:v>10</c:v>
                </c:pt>
                <c:pt idx="917">
                  <c:v>24</c:v>
                </c:pt>
                <c:pt idx="918">
                  <c:v>9</c:v>
                </c:pt>
                <c:pt idx="919">
                  <c:v>35</c:v>
                </c:pt>
                <c:pt idx="920">
                  <c:v>33</c:v>
                </c:pt>
                <c:pt idx="921">
                  <c:v>16</c:v>
                </c:pt>
                <c:pt idx="922">
                  <c:v>12</c:v>
                </c:pt>
                <c:pt idx="923">
                  <c:v>21</c:v>
                </c:pt>
                <c:pt idx="924">
                  <c:v>11</c:v>
                </c:pt>
                <c:pt idx="925">
                  <c:v>15</c:v>
                </c:pt>
                <c:pt idx="926">
                  <c:v>8</c:v>
                </c:pt>
                <c:pt idx="927">
                  <c:v>30</c:v>
                </c:pt>
                <c:pt idx="928">
                  <c:v>23</c:v>
                </c:pt>
                <c:pt idx="929">
                  <c:v>14</c:v>
                </c:pt>
                <c:pt idx="930">
                  <c:v>18</c:v>
                </c:pt>
                <c:pt idx="931">
                  <c:v>13</c:v>
                </c:pt>
                <c:pt idx="932">
                  <c:v>32</c:v>
                </c:pt>
                <c:pt idx="933">
                  <c:v>23</c:v>
                </c:pt>
                <c:pt idx="934">
                  <c:v>12</c:v>
                </c:pt>
                <c:pt idx="935">
                  <c:v>21</c:v>
                </c:pt>
                <c:pt idx="936">
                  <c:v>20</c:v>
                </c:pt>
                <c:pt idx="937">
                  <c:v>14</c:v>
                </c:pt>
                <c:pt idx="938">
                  <c:v>43</c:v>
                </c:pt>
                <c:pt idx="939">
                  <c:v>13</c:v>
                </c:pt>
                <c:pt idx="940">
                  <c:v>18</c:v>
                </c:pt>
                <c:pt idx="941">
                  <c:v>12</c:v>
                </c:pt>
                <c:pt idx="942">
                  <c:v>36</c:v>
                </c:pt>
                <c:pt idx="943">
                  <c:v>10</c:v>
                </c:pt>
                <c:pt idx="944">
                  <c:v>11</c:v>
                </c:pt>
              </c:numCache>
            </c:numRef>
          </c:xVal>
          <c:yVal>
            <c:numRef>
              <c:f>Time_Allocation_Study_Data_Raw!$GD$3:$GD$947</c:f>
              <c:numCache>
                <c:formatCode>0.00000</c:formatCode>
                <c:ptCount val="945"/>
                <c:pt idx="1">
                  <c:v>6.5714285714285712</c:v>
                </c:pt>
                <c:pt idx="2">
                  <c:v>6.8571428571428568</c:v>
                </c:pt>
                <c:pt idx="4">
                  <c:v>6.5714285714285712</c:v>
                </c:pt>
                <c:pt idx="10">
                  <c:v>3.4285714285714284</c:v>
                </c:pt>
                <c:pt idx="13" formatCode="General">
                  <c:v>10</c:v>
                </c:pt>
                <c:pt idx="14">
                  <c:v>2</c:v>
                </c:pt>
                <c:pt idx="16">
                  <c:v>3.7142857142857144</c:v>
                </c:pt>
                <c:pt idx="18">
                  <c:v>5.8571428571428568</c:v>
                </c:pt>
                <c:pt idx="19">
                  <c:v>10</c:v>
                </c:pt>
                <c:pt idx="20">
                  <c:v>10</c:v>
                </c:pt>
                <c:pt idx="25">
                  <c:v>10</c:v>
                </c:pt>
                <c:pt idx="28">
                  <c:v>4.4285714285714288</c:v>
                </c:pt>
                <c:pt idx="30">
                  <c:v>8</c:v>
                </c:pt>
                <c:pt idx="31">
                  <c:v>2.4285714285714284</c:v>
                </c:pt>
                <c:pt idx="32">
                  <c:v>10</c:v>
                </c:pt>
                <c:pt idx="34">
                  <c:v>1</c:v>
                </c:pt>
                <c:pt idx="36">
                  <c:v>3</c:v>
                </c:pt>
                <c:pt idx="38">
                  <c:v>7</c:v>
                </c:pt>
                <c:pt idx="40">
                  <c:v>1</c:v>
                </c:pt>
                <c:pt idx="47">
                  <c:v>8.8571428571428577</c:v>
                </c:pt>
                <c:pt idx="48">
                  <c:v>10</c:v>
                </c:pt>
                <c:pt idx="49">
                  <c:v>6.1428571428571432</c:v>
                </c:pt>
                <c:pt idx="52">
                  <c:v>3</c:v>
                </c:pt>
                <c:pt idx="53">
                  <c:v>5</c:v>
                </c:pt>
                <c:pt idx="55">
                  <c:v>4.4285714285714288</c:v>
                </c:pt>
                <c:pt idx="56">
                  <c:v>8.4285714285714288</c:v>
                </c:pt>
                <c:pt idx="57">
                  <c:v>1</c:v>
                </c:pt>
                <c:pt idx="58">
                  <c:v>6</c:v>
                </c:pt>
                <c:pt idx="59">
                  <c:v>8.4285714285714288</c:v>
                </c:pt>
                <c:pt idx="60">
                  <c:v>10</c:v>
                </c:pt>
                <c:pt idx="63">
                  <c:v>7.2857142857142856</c:v>
                </c:pt>
                <c:pt idx="65">
                  <c:v>2.4285714285714284</c:v>
                </c:pt>
                <c:pt idx="66">
                  <c:v>7.8571428571428568</c:v>
                </c:pt>
                <c:pt idx="68">
                  <c:v>9.7142857142857135</c:v>
                </c:pt>
                <c:pt idx="70">
                  <c:v>7</c:v>
                </c:pt>
                <c:pt idx="71">
                  <c:v>7.4285714285714288</c:v>
                </c:pt>
                <c:pt idx="72">
                  <c:v>5.1428571428571432</c:v>
                </c:pt>
                <c:pt idx="73">
                  <c:v>5.4285714285714288</c:v>
                </c:pt>
                <c:pt idx="74">
                  <c:v>7.8571428571428568</c:v>
                </c:pt>
                <c:pt idx="79">
                  <c:v>5.8571428571428568</c:v>
                </c:pt>
                <c:pt idx="80">
                  <c:v>2.8571428571428572</c:v>
                </c:pt>
                <c:pt idx="82">
                  <c:v>1</c:v>
                </c:pt>
                <c:pt idx="84">
                  <c:v>1</c:v>
                </c:pt>
                <c:pt idx="86">
                  <c:v>8</c:v>
                </c:pt>
                <c:pt idx="87" formatCode="General">
                  <c:v>1</c:v>
                </c:pt>
                <c:pt idx="88">
                  <c:v>5.1428571428571432</c:v>
                </c:pt>
                <c:pt idx="89">
                  <c:v>10</c:v>
                </c:pt>
                <c:pt idx="92">
                  <c:v>8</c:v>
                </c:pt>
                <c:pt idx="93">
                  <c:v>10</c:v>
                </c:pt>
                <c:pt idx="94">
                  <c:v>5.2857142857142856</c:v>
                </c:pt>
                <c:pt idx="98">
                  <c:v>2.4285714285714284</c:v>
                </c:pt>
                <c:pt idx="99">
                  <c:v>6.1428571428571432</c:v>
                </c:pt>
                <c:pt idx="102">
                  <c:v>10</c:v>
                </c:pt>
                <c:pt idx="105">
                  <c:v>6.4285714285714288</c:v>
                </c:pt>
                <c:pt idx="112">
                  <c:v>10</c:v>
                </c:pt>
                <c:pt idx="116">
                  <c:v>4.5714285714285712</c:v>
                </c:pt>
                <c:pt idx="118">
                  <c:v>4.4285714285714288</c:v>
                </c:pt>
                <c:pt idx="121">
                  <c:v>9.2857142857142865</c:v>
                </c:pt>
                <c:pt idx="122">
                  <c:v>1.8571428571428572</c:v>
                </c:pt>
                <c:pt idx="125">
                  <c:v>9.8571428571428577</c:v>
                </c:pt>
                <c:pt idx="126">
                  <c:v>7.5714285714285712</c:v>
                </c:pt>
                <c:pt idx="130">
                  <c:v>1</c:v>
                </c:pt>
                <c:pt idx="132">
                  <c:v>3.7142857142857144</c:v>
                </c:pt>
                <c:pt idx="133">
                  <c:v>4.7142857142857144</c:v>
                </c:pt>
                <c:pt idx="136">
                  <c:v>7.4285714285714288</c:v>
                </c:pt>
                <c:pt idx="137">
                  <c:v>8.4285714285714288</c:v>
                </c:pt>
                <c:pt idx="138">
                  <c:v>2.2857142857142856</c:v>
                </c:pt>
                <c:pt idx="139">
                  <c:v>6</c:v>
                </c:pt>
                <c:pt idx="141">
                  <c:v>5</c:v>
                </c:pt>
                <c:pt idx="142">
                  <c:v>7.8571428571428568</c:v>
                </c:pt>
                <c:pt idx="143">
                  <c:v>5.7142857142857144</c:v>
                </c:pt>
                <c:pt idx="148">
                  <c:v>10</c:v>
                </c:pt>
                <c:pt idx="151">
                  <c:v>8.5714285714285712</c:v>
                </c:pt>
                <c:pt idx="152">
                  <c:v>6.1428571428571432</c:v>
                </c:pt>
                <c:pt idx="153">
                  <c:v>3.7142857142857144</c:v>
                </c:pt>
                <c:pt idx="154">
                  <c:v>7.8571428571428568</c:v>
                </c:pt>
                <c:pt idx="156">
                  <c:v>10</c:v>
                </c:pt>
                <c:pt idx="157">
                  <c:v>3.8571428571428572</c:v>
                </c:pt>
                <c:pt idx="158">
                  <c:v>1.1428571428571428</c:v>
                </c:pt>
                <c:pt idx="159">
                  <c:v>8</c:v>
                </c:pt>
                <c:pt idx="160">
                  <c:v>4.1428571428571432</c:v>
                </c:pt>
                <c:pt idx="162">
                  <c:v>10</c:v>
                </c:pt>
                <c:pt idx="163">
                  <c:v>5.8571428571428568</c:v>
                </c:pt>
                <c:pt idx="164">
                  <c:v>2.2857142857142856</c:v>
                </c:pt>
                <c:pt idx="166">
                  <c:v>6.4285714285714288</c:v>
                </c:pt>
                <c:pt idx="168">
                  <c:v>10</c:v>
                </c:pt>
                <c:pt idx="169">
                  <c:v>2.8571428571428572</c:v>
                </c:pt>
                <c:pt idx="170">
                  <c:v>8</c:v>
                </c:pt>
                <c:pt idx="171">
                  <c:v>9</c:v>
                </c:pt>
                <c:pt idx="173">
                  <c:v>5.4285714285714288</c:v>
                </c:pt>
                <c:pt idx="174">
                  <c:v>10</c:v>
                </c:pt>
                <c:pt idx="177">
                  <c:v>9.7142857142857135</c:v>
                </c:pt>
                <c:pt idx="178">
                  <c:v>9.8571428571428577</c:v>
                </c:pt>
                <c:pt idx="181">
                  <c:v>7</c:v>
                </c:pt>
                <c:pt idx="183">
                  <c:v>4</c:v>
                </c:pt>
                <c:pt idx="184">
                  <c:v>4.5714285714285712</c:v>
                </c:pt>
                <c:pt idx="185">
                  <c:v>6.1428571428571432</c:v>
                </c:pt>
                <c:pt idx="186">
                  <c:v>7.5714285714285712</c:v>
                </c:pt>
                <c:pt idx="188">
                  <c:v>5.5714285714285712</c:v>
                </c:pt>
                <c:pt idx="189">
                  <c:v>5.4285714285714288</c:v>
                </c:pt>
                <c:pt idx="190">
                  <c:v>4.5714285714285712</c:v>
                </c:pt>
                <c:pt idx="191">
                  <c:v>3.2857142857142856</c:v>
                </c:pt>
                <c:pt idx="192">
                  <c:v>3</c:v>
                </c:pt>
                <c:pt idx="195">
                  <c:v>1.5714285714285714</c:v>
                </c:pt>
                <c:pt idx="196">
                  <c:v>6.5714285714285712</c:v>
                </c:pt>
                <c:pt idx="198">
                  <c:v>9</c:v>
                </c:pt>
                <c:pt idx="200">
                  <c:v>10</c:v>
                </c:pt>
                <c:pt idx="201">
                  <c:v>7.8571428571428568</c:v>
                </c:pt>
                <c:pt idx="202">
                  <c:v>1</c:v>
                </c:pt>
                <c:pt idx="203">
                  <c:v>3.5714285714285716</c:v>
                </c:pt>
                <c:pt idx="204">
                  <c:v>4.2857142857142856</c:v>
                </c:pt>
                <c:pt idx="205">
                  <c:v>10</c:v>
                </c:pt>
                <c:pt idx="206">
                  <c:v>4.1428571428571432</c:v>
                </c:pt>
                <c:pt idx="207">
                  <c:v>8.4285714285714288</c:v>
                </c:pt>
                <c:pt idx="212">
                  <c:v>7</c:v>
                </c:pt>
                <c:pt idx="215">
                  <c:v>7</c:v>
                </c:pt>
                <c:pt idx="216">
                  <c:v>4.5714285714285712</c:v>
                </c:pt>
                <c:pt idx="220">
                  <c:v>4.7142857142857144</c:v>
                </c:pt>
                <c:pt idx="221">
                  <c:v>7.4285714285714288</c:v>
                </c:pt>
                <c:pt idx="222">
                  <c:v>1</c:v>
                </c:pt>
                <c:pt idx="223">
                  <c:v>4.5714285714285712</c:v>
                </c:pt>
                <c:pt idx="224">
                  <c:v>10</c:v>
                </c:pt>
                <c:pt idx="225">
                  <c:v>4.4285714285714288</c:v>
                </c:pt>
                <c:pt idx="227">
                  <c:v>5.8571428571428568</c:v>
                </c:pt>
                <c:pt idx="228">
                  <c:v>4</c:v>
                </c:pt>
                <c:pt idx="230">
                  <c:v>4.5714285714285712</c:v>
                </c:pt>
                <c:pt idx="231">
                  <c:v>1</c:v>
                </c:pt>
                <c:pt idx="233">
                  <c:v>2.5714285714285716</c:v>
                </c:pt>
                <c:pt idx="234">
                  <c:v>4.5714285714285712</c:v>
                </c:pt>
                <c:pt idx="235">
                  <c:v>0.21428571428571427</c:v>
                </c:pt>
                <c:pt idx="236">
                  <c:v>1</c:v>
                </c:pt>
                <c:pt idx="238">
                  <c:v>5</c:v>
                </c:pt>
                <c:pt idx="240">
                  <c:v>5.1428571428571432</c:v>
                </c:pt>
                <c:pt idx="241">
                  <c:v>3.5714285714285716</c:v>
                </c:pt>
                <c:pt idx="246">
                  <c:v>6.2857142857142856</c:v>
                </c:pt>
                <c:pt idx="247">
                  <c:v>10</c:v>
                </c:pt>
                <c:pt idx="250">
                  <c:v>6.1428571428571432</c:v>
                </c:pt>
                <c:pt idx="251">
                  <c:v>7.2857142857142856</c:v>
                </c:pt>
                <c:pt idx="252">
                  <c:v>3</c:v>
                </c:pt>
                <c:pt idx="253">
                  <c:v>2</c:v>
                </c:pt>
                <c:pt idx="254">
                  <c:v>1.2857142857142858</c:v>
                </c:pt>
                <c:pt idx="255">
                  <c:v>7</c:v>
                </c:pt>
                <c:pt idx="256">
                  <c:v>7.8571428571428568</c:v>
                </c:pt>
                <c:pt idx="258">
                  <c:v>2</c:v>
                </c:pt>
                <c:pt idx="259">
                  <c:v>5.1428571428571432</c:v>
                </c:pt>
                <c:pt idx="260">
                  <c:v>7</c:v>
                </c:pt>
                <c:pt idx="261">
                  <c:v>7.8571428571428568</c:v>
                </c:pt>
                <c:pt idx="264">
                  <c:v>2</c:v>
                </c:pt>
                <c:pt idx="265">
                  <c:v>2.2857142857142856</c:v>
                </c:pt>
                <c:pt idx="267">
                  <c:v>5.5714285714285712</c:v>
                </c:pt>
                <c:pt idx="268">
                  <c:v>8</c:v>
                </c:pt>
                <c:pt idx="269">
                  <c:v>10</c:v>
                </c:pt>
                <c:pt idx="270">
                  <c:v>9.1428571428571423</c:v>
                </c:pt>
                <c:pt idx="272">
                  <c:v>4.8571428571428568</c:v>
                </c:pt>
                <c:pt idx="273">
                  <c:v>3.2857142857142856</c:v>
                </c:pt>
                <c:pt idx="276">
                  <c:v>6.4285714285714288</c:v>
                </c:pt>
                <c:pt idx="279">
                  <c:v>7.666666666666667</c:v>
                </c:pt>
                <c:pt idx="282">
                  <c:v>7.7142857142857144</c:v>
                </c:pt>
                <c:pt idx="284">
                  <c:v>1.1428571428571428</c:v>
                </c:pt>
                <c:pt idx="287">
                  <c:v>7.7142857142857144</c:v>
                </c:pt>
                <c:pt idx="288">
                  <c:v>4</c:v>
                </c:pt>
                <c:pt idx="289">
                  <c:v>4.8571428571428568</c:v>
                </c:pt>
                <c:pt idx="290">
                  <c:v>5</c:v>
                </c:pt>
                <c:pt idx="292">
                  <c:v>8</c:v>
                </c:pt>
                <c:pt idx="293">
                  <c:v>5.1428571428571432</c:v>
                </c:pt>
                <c:pt idx="294">
                  <c:v>6.2857142857142856</c:v>
                </c:pt>
                <c:pt idx="295">
                  <c:v>2.5714285714285716</c:v>
                </c:pt>
                <c:pt idx="297">
                  <c:v>1</c:v>
                </c:pt>
                <c:pt idx="301">
                  <c:v>6.8571428571428568</c:v>
                </c:pt>
                <c:pt idx="302">
                  <c:v>10</c:v>
                </c:pt>
                <c:pt idx="303">
                  <c:v>8</c:v>
                </c:pt>
                <c:pt idx="305">
                  <c:v>6</c:v>
                </c:pt>
                <c:pt idx="306">
                  <c:v>8.7142857142857135</c:v>
                </c:pt>
                <c:pt idx="307">
                  <c:v>6.4285714285714288</c:v>
                </c:pt>
                <c:pt idx="310">
                  <c:v>5</c:v>
                </c:pt>
                <c:pt idx="311">
                  <c:v>7.5714285714285712</c:v>
                </c:pt>
                <c:pt idx="312">
                  <c:v>6</c:v>
                </c:pt>
                <c:pt idx="313">
                  <c:v>4.1428571428571432</c:v>
                </c:pt>
                <c:pt idx="314">
                  <c:v>10</c:v>
                </c:pt>
                <c:pt idx="315">
                  <c:v>5.7142857142857144</c:v>
                </c:pt>
                <c:pt idx="318">
                  <c:v>8</c:v>
                </c:pt>
                <c:pt idx="319">
                  <c:v>10</c:v>
                </c:pt>
                <c:pt idx="321">
                  <c:v>6.1428571428571432</c:v>
                </c:pt>
                <c:pt idx="324">
                  <c:v>6.1428571428571432</c:v>
                </c:pt>
                <c:pt idx="325">
                  <c:v>7.5714285714285712</c:v>
                </c:pt>
                <c:pt idx="326">
                  <c:v>3</c:v>
                </c:pt>
                <c:pt idx="327">
                  <c:v>8.2857142857142865</c:v>
                </c:pt>
                <c:pt idx="328">
                  <c:v>1</c:v>
                </c:pt>
                <c:pt idx="329">
                  <c:v>10</c:v>
                </c:pt>
                <c:pt idx="330">
                  <c:v>5.5714285714285712</c:v>
                </c:pt>
                <c:pt idx="331">
                  <c:v>1</c:v>
                </c:pt>
                <c:pt idx="332">
                  <c:v>6</c:v>
                </c:pt>
                <c:pt idx="334">
                  <c:v>8.5714285714285712</c:v>
                </c:pt>
                <c:pt idx="338">
                  <c:v>9.1428571428571423</c:v>
                </c:pt>
                <c:pt idx="340">
                  <c:v>1</c:v>
                </c:pt>
                <c:pt idx="343">
                  <c:v>7.2857142857142856</c:v>
                </c:pt>
                <c:pt idx="344">
                  <c:v>8.2857142857142865</c:v>
                </c:pt>
                <c:pt idx="348">
                  <c:v>9</c:v>
                </c:pt>
                <c:pt idx="350">
                  <c:v>3.8571428571428572</c:v>
                </c:pt>
                <c:pt idx="352">
                  <c:v>3.2857142857142856</c:v>
                </c:pt>
                <c:pt idx="353">
                  <c:v>5.4285714285714288</c:v>
                </c:pt>
                <c:pt idx="359">
                  <c:v>8</c:v>
                </c:pt>
                <c:pt idx="361">
                  <c:v>10</c:v>
                </c:pt>
                <c:pt idx="363">
                  <c:v>4.4285714285714288</c:v>
                </c:pt>
                <c:pt idx="365">
                  <c:v>5</c:v>
                </c:pt>
                <c:pt idx="366">
                  <c:v>10</c:v>
                </c:pt>
                <c:pt idx="368">
                  <c:v>4.5714285714285712</c:v>
                </c:pt>
                <c:pt idx="370">
                  <c:v>10</c:v>
                </c:pt>
                <c:pt idx="373">
                  <c:v>9.1428571428571423</c:v>
                </c:pt>
                <c:pt idx="374">
                  <c:v>4.8571428571428568</c:v>
                </c:pt>
                <c:pt idx="376">
                  <c:v>9</c:v>
                </c:pt>
                <c:pt idx="377">
                  <c:v>1</c:v>
                </c:pt>
                <c:pt idx="378">
                  <c:v>7.5714285714285712</c:v>
                </c:pt>
                <c:pt idx="380">
                  <c:v>10</c:v>
                </c:pt>
                <c:pt idx="381">
                  <c:v>5.4285714285714288</c:v>
                </c:pt>
                <c:pt idx="383">
                  <c:v>4.5714285714285712</c:v>
                </c:pt>
                <c:pt idx="385">
                  <c:v>8.7142857142857135</c:v>
                </c:pt>
                <c:pt idx="386">
                  <c:v>6</c:v>
                </c:pt>
                <c:pt idx="388">
                  <c:v>9</c:v>
                </c:pt>
                <c:pt idx="389">
                  <c:v>4.5</c:v>
                </c:pt>
                <c:pt idx="391">
                  <c:v>6</c:v>
                </c:pt>
                <c:pt idx="393">
                  <c:v>8</c:v>
                </c:pt>
                <c:pt idx="396">
                  <c:v>7.1428571428571432</c:v>
                </c:pt>
                <c:pt idx="398">
                  <c:v>6.2857142857142856</c:v>
                </c:pt>
                <c:pt idx="401">
                  <c:v>3.5714285714285716</c:v>
                </c:pt>
                <c:pt idx="402">
                  <c:v>5</c:v>
                </c:pt>
                <c:pt idx="403">
                  <c:v>9.4285714285714288</c:v>
                </c:pt>
                <c:pt idx="404">
                  <c:v>2</c:v>
                </c:pt>
                <c:pt idx="409">
                  <c:v>10</c:v>
                </c:pt>
                <c:pt idx="413">
                  <c:v>7</c:v>
                </c:pt>
                <c:pt idx="414">
                  <c:v>10</c:v>
                </c:pt>
                <c:pt idx="415">
                  <c:v>4.5714285714285712</c:v>
                </c:pt>
                <c:pt idx="416">
                  <c:v>10</c:v>
                </c:pt>
                <c:pt idx="417">
                  <c:v>5</c:v>
                </c:pt>
                <c:pt idx="418">
                  <c:v>4.1428571428571432</c:v>
                </c:pt>
                <c:pt idx="419">
                  <c:v>8</c:v>
                </c:pt>
                <c:pt idx="420">
                  <c:v>5</c:v>
                </c:pt>
                <c:pt idx="423">
                  <c:v>4.1428571428571432</c:v>
                </c:pt>
                <c:pt idx="424">
                  <c:v>8</c:v>
                </c:pt>
                <c:pt idx="425">
                  <c:v>1</c:v>
                </c:pt>
                <c:pt idx="426">
                  <c:v>7</c:v>
                </c:pt>
                <c:pt idx="427">
                  <c:v>8</c:v>
                </c:pt>
                <c:pt idx="428">
                  <c:v>4.7142857142857144</c:v>
                </c:pt>
                <c:pt idx="430">
                  <c:v>1.2857142857142858</c:v>
                </c:pt>
                <c:pt idx="431">
                  <c:v>6.5714285714285712</c:v>
                </c:pt>
                <c:pt idx="433">
                  <c:v>1.4285714285714286</c:v>
                </c:pt>
                <c:pt idx="434">
                  <c:v>1.2857142857142858</c:v>
                </c:pt>
                <c:pt idx="435">
                  <c:v>6.5714285714285712</c:v>
                </c:pt>
                <c:pt idx="436">
                  <c:v>6</c:v>
                </c:pt>
                <c:pt idx="440">
                  <c:v>3</c:v>
                </c:pt>
                <c:pt idx="444">
                  <c:v>3.2857142857142856</c:v>
                </c:pt>
                <c:pt idx="447">
                  <c:v>6.4285714285714288</c:v>
                </c:pt>
                <c:pt idx="449">
                  <c:v>0</c:v>
                </c:pt>
                <c:pt idx="451">
                  <c:v>6.7142857142857144</c:v>
                </c:pt>
                <c:pt idx="452">
                  <c:v>6.7142857142857144</c:v>
                </c:pt>
                <c:pt idx="454">
                  <c:v>1.8571428571428572</c:v>
                </c:pt>
                <c:pt idx="455">
                  <c:v>10</c:v>
                </c:pt>
                <c:pt idx="457">
                  <c:v>5.4285714285714288</c:v>
                </c:pt>
                <c:pt idx="458">
                  <c:v>3.5714285714285716</c:v>
                </c:pt>
                <c:pt idx="459">
                  <c:v>5.7142857142857144</c:v>
                </c:pt>
                <c:pt idx="462">
                  <c:v>8</c:v>
                </c:pt>
                <c:pt idx="464">
                  <c:v>7.1428571428571432</c:v>
                </c:pt>
                <c:pt idx="465">
                  <c:v>5</c:v>
                </c:pt>
                <c:pt idx="466">
                  <c:v>8.1428571428571423</c:v>
                </c:pt>
                <c:pt idx="468">
                  <c:v>6.4285714285714288</c:v>
                </c:pt>
                <c:pt idx="470">
                  <c:v>7.7142857142857144</c:v>
                </c:pt>
                <c:pt idx="472">
                  <c:v>6.5714285714285712</c:v>
                </c:pt>
                <c:pt idx="476">
                  <c:v>2</c:v>
                </c:pt>
                <c:pt idx="479">
                  <c:v>7</c:v>
                </c:pt>
                <c:pt idx="481">
                  <c:v>5</c:v>
                </c:pt>
                <c:pt idx="483">
                  <c:v>3.5714285714285716</c:v>
                </c:pt>
                <c:pt idx="490">
                  <c:v>3.5714285714285716</c:v>
                </c:pt>
                <c:pt idx="492">
                  <c:v>3.2857142857142856</c:v>
                </c:pt>
                <c:pt idx="495">
                  <c:v>3.1428571428571428</c:v>
                </c:pt>
                <c:pt idx="500">
                  <c:v>8.4285714285714288</c:v>
                </c:pt>
                <c:pt idx="506">
                  <c:v>7.8571428571428568</c:v>
                </c:pt>
                <c:pt idx="507">
                  <c:v>3.8571428571428572</c:v>
                </c:pt>
                <c:pt idx="510">
                  <c:v>10</c:v>
                </c:pt>
                <c:pt idx="511">
                  <c:v>1.7142857142857142</c:v>
                </c:pt>
                <c:pt idx="516">
                  <c:v>1.4285714285714286</c:v>
                </c:pt>
                <c:pt idx="517">
                  <c:v>3.2857142857142856</c:v>
                </c:pt>
                <c:pt idx="518">
                  <c:v>10</c:v>
                </c:pt>
                <c:pt idx="520">
                  <c:v>6.1428571428571432</c:v>
                </c:pt>
                <c:pt idx="521">
                  <c:v>5.7142857142857144</c:v>
                </c:pt>
                <c:pt idx="523">
                  <c:v>5.8571428571428568</c:v>
                </c:pt>
                <c:pt idx="526">
                  <c:v>3</c:v>
                </c:pt>
                <c:pt idx="527">
                  <c:v>1</c:v>
                </c:pt>
                <c:pt idx="528">
                  <c:v>10</c:v>
                </c:pt>
                <c:pt idx="529">
                  <c:v>3.8571428571428572</c:v>
                </c:pt>
                <c:pt idx="530">
                  <c:v>5</c:v>
                </c:pt>
                <c:pt idx="535">
                  <c:v>10</c:v>
                </c:pt>
                <c:pt idx="538">
                  <c:v>4.4285714285714288</c:v>
                </c:pt>
                <c:pt idx="541">
                  <c:v>1</c:v>
                </c:pt>
                <c:pt idx="545">
                  <c:v>7.1428571428571432</c:v>
                </c:pt>
                <c:pt idx="546">
                  <c:v>5</c:v>
                </c:pt>
                <c:pt idx="547">
                  <c:v>8.2857142857142865</c:v>
                </c:pt>
                <c:pt idx="550">
                  <c:v>6</c:v>
                </c:pt>
                <c:pt idx="553">
                  <c:v>7</c:v>
                </c:pt>
                <c:pt idx="554">
                  <c:v>4.2857142857142856</c:v>
                </c:pt>
                <c:pt idx="557">
                  <c:v>8.8571428571428577</c:v>
                </c:pt>
                <c:pt idx="558">
                  <c:v>1</c:v>
                </c:pt>
                <c:pt idx="559">
                  <c:v>8.8571428571428577</c:v>
                </c:pt>
                <c:pt idx="572">
                  <c:v>5.1428571428571432</c:v>
                </c:pt>
                <c:pt idx="574">
                  <c:v>5.7142857142857144</c:v>
                </c:pt>
                <c:pt idx="575">
                  <c:v>7</c:v>
                </c:pt>
                <c:pt idx="576">
                  <c:v>3.5714285714285716</c:v>
                </c:pt>
                <c:pt idx="578">
                  <c:v>4.2857142857142856</c:v>
                </c:pt>
                <c:pt idx="582">
                  <c:v>1.5714285714285714</c:v>
                </c:pt>
                <c:pt idx="583">
                  <c:v>8.7142857142857135</c:v>
                </c:pt>
                <c:pt idx="584">
                  <c:v>6</c:v>
                </c:pt>
                <c:pt idx="585">
                  <c:v>1</c:v>
                </c:pt>
                <c:pt idx="586">
                  <c:v>8</c:v>
                </c:pt>
                <c:pt idx="587">
                  <c:v>10</c:v>
                </c:pt>
                <c:pt idx="589">
                  <c:v>5</c:v>
                </c:pt>
                <c:pt idx="607">
                  <c:v>7</c:v>
                </c:pt>
                <c:pt idx="609">
                  <c:v>10</c:v>
                </c:pt>
                <c:pt idx="611">
                  <c:v>1</c:v>
                </c:pt>
                <c:pt idx="612">
                  <c:v>6.833333333333333</c:v>
                </c:pt>
                <c:pt idx="613">
                  <c:v>5.2857142857142856</c:v>
                </c:pt>
                <c:pt idx="614">
                  <c:v>5.7142857142857144</c:v>
                </c:pt>
                <c:pt idx="620">
                  <c:v>5.5714285714285712</c:v>
                </c:pt>
                <c:pt idx="622">
                  <c:v>1.2857142857142858</c:v>
                </c:pt>
                <c:pt idx="623">
                  <c:v>7.4285714285714288</c:v>
                </c:pt>
                <c:pt idx="626">
                  <c:v>7</c:v>
                </c:pt>
                <c:pt idx="629">
                  <c:v>4</c:v>
                </c:pt>
                <c:pt idx="631">
                  <c:v>6.1428571428571432</c:v>
                </c:pt>
                <c:pt idx="636">
                  <c:v>7.7142857142857144</c:v>
                </c:pt>
                <c:pt idx="637">
                  <c:v>8.5714285714285712</c:v>
                </c:pt>
                <c:pt idx="638">
                  <c:v>0</c:v>
                </c:pt>
                <c:pt idx="639">
                  <c:v>7.7142857142857144</c:v>
                </c:pt>
                <c:pt idx="641">
                  <c:v>2.8571428571428572</c:v>
                </c:pt>
                <c:pt idx="642">
                  <c:v>9.5714285714285712</c:v>
                </c:pt>
                <c:pt idx="643">
                  <c:v>1.4285714285714286</c:v>
                </c:pt>
                <c:pt idx="644">
                  <c:v>4.1428571428571432</c:v>
                </c:pt>
                <c:pt idx="645">
                  <c:v>4.4285714285714288</c:v>
                </c:pt>
                <c:pt idx="646">
                  <c:v>4.5714285714285712</c:v>
                </c:pt>
                <c:pt idx="648">
                  <c:v>9.8571428571428577</c:v>
                </c:pt>
                <c:pt idx="649">
                  <c:v>6</c:v>
                </c:pt>
                <c:pt idx="650">
                  <c:v>2.7142857142857144</c:v>
                </c:pt>
                <c:pt idx="651">
                  <c:v>10</c:v>
                </c:pt>
                <c:pt idx="653">
                  <c:v>4</c:v>
                </c:pt>
                <c:pt idx="656">
                  <c:v>4.2857142857142856</c:v>
                </c:pt>
                <c:pt idx="657">
                  <c:v>5</c:v>
                </c:pt>
                <c:pt idx="658">
                  <c:v>1.8571428571428572</c:v>
                </c:pt>
                <c:pt idx="659">
                  <c:v>2</c:v>
                </c:pt>
                <c:pt idx="660">
                  <c:v>10</c:v>
                </c:pt>
                <c:pt idx="661">
                  <c:v>2.4285714285714284</c:v>
                </c:pt>
                <c:pt idx="662">
                  <c:v>2.2857142857142856</c:v>
                </c:pt>
                <c:pt idx="664">
                  <c:v>8.1428571428571423</c:v>
                </c:pt>
                <c:pt idx="668">
                  <c:v>5</c:v>
                </c:pt>
                <c:pt idx="669">
                  <c:v>7.4285714285714288</c:v>
                </c:pt>
                <c:pt idx="671">
                  <c:v>10</c:v>
                </c:pt>
                <c:pt idx="672">
                  <c:v>1</c:v>
                </c:pt>
                <c:pt idx="675">
                  <c:v>5.7142857142857144</c:v>
                </c:pt>
                <c:pt idx="676">
                  <c:v>2</c:v>
                </c:pt>
                <c:pt idx="677">
                  <c:v>3.7142857142857144</c:v>
                </c:pt>
                <c:pt idx="681">
                  <c:v>5.5714285714285712</c:v>
                </c:pt>
                <c:pt idx="682">
                  <c:v>7.1428571428571432</c:v>
                </c:pt>
                <c:pt idx="685">
                  <c:v>4</c:v>
                </c:pt>
                <c:pt idx="687">
                  <c:v>6.7142857142857144</c:v>
                </c:pt>
                <c:pt idx="688">
                  <c:v>5.5714285714285712</c:v>
                </c:pt>
                <c:pt idx="690">
                  <c:v>8</c:v>
                </c:pt>
                <c:pt idx="693">
                  <c:v>0.7142857142857143</c:v>
                </c:pt>
                <c:pt idx="694">
                  <c:v>5</c:v>
                </c:pt>
                <c:pt idx="695">
                  <c:v>7</c:v>
                </c:pt>
                <c:pt idx="696">
                  <c:v>8</c:v>
                </c:pt>
                <c:pt idx="698">
                  <c:v>4.2857142857142856</c:v>
                </c:pt>
                <c:pt idx="699">
                  <c:v>5.8571428571428568</c:v>
                </c:pt>
                <c:pt idx="702">
                  <c:v>4.1428571428571432</c:v>
                </c:pt>
                <c:pt idx="704">
                  <c:v>4.7142857142857144</c:v>
                </c:pt>
                <c:pt idx="709">
                  <c:v>10</c:v>
                </c:pt>
                <c:pt idx="710">
                  <c:v>8.4285714285714288</c:v>
                </c:pt>
                <c:pt idx="713">
                  <c:v>2.8571428571428572</c:v>
                </c:pt>
                <c:pt idx="714">
                  <c:v>4.2857142857142856</c:v>
                </c:pt>
                <c:pt idx="715">
                  <c:v>2.4285714285714284</c:v>
                </c:pt>
                <c:pt idx="717">
                  <c:v>1.8571428571428572</c:v>
                </c:pt>
                <c:pt idx="718">
                  <c:v>6.1428571428571432</c:v>
                </c:pt>
                <c:pt idx="721">
                  <c:v>5.8571428571428568</c:v>
                </c:pt>
                <c:pt idx="723">
                  <c:v>4.8571428571428568</c:v>
                </c:pt>
                <c:pt idx="724">
                  <c:v>6.4285714285714288</c:v>
                </c:pt>
                <c:pt idx="725">
                  <c:v>8</c:v>
                </c:pt>
                <c:pt idx="726">
                  <c:v>8.7142857142857135</c:v>
                </c:pt>
                <c:pt idx="727">
                  <c:v>5.2857142857142856</c:v>
                </c:pt>
                <c:pt idx="730">
                  <c:v>8</c:v>
                </c:pt>
                <c:pt idx="732">
                  <c:v>10</c:v>
                </c:pt>
                <c:pt idx="735">
                  <c:v>5.8571428571428568</c:v>
                </c:pt>
                <c:pt idx="736">
                  <c:v>7.4285714285714288</c:v>
                </c:pt>
                <c:pt idx="738">
                  <c:v>3.2857142857142856</c:v>
                </c:pt>
                <c:pt idx="741">
                  <c:v>4.1428571428571432</c:v>
                </c:pt>
                <c:pt idx="742">
                  <c:v>6.5714285714285712</c:v>
                </c:pt>
                <c:pt idx="745">
                  <c:v>2.2857142857142856</c:v>
                </c:pt>
                <c:pt idx="747">
                  <c:v>3.8571428571428572</c:v>
                </c:pt>
                <c:pt idx="748">
                  <c:v>5</c:v>
                </c:pt>
                <c:pt idx="751">
                  <c:v>5.5</c:v>
                </c:pt>
                <c:pt idx="753">
                  <c:v>4.4285714285714288</c:v>
                </c:pt>
                <c:pt idx="754">
                  <c:v>3.2857142857142856</c:v>
                </c:pt>
                <c:pt idx="758">
                  <c:v>2.1428571428571428</c:v>
                </c:pt>
                <c:pt idx="759">
                  <c:v>3</c:v>
                </c:pt>
                <c:pt idx="762">
                  <c:v>10</c:v>
                </c:pt>
                <c:pt idx="763">
                  <c:v>3.2857142857142856</c:v>
                </c:pt>
                <c:pt idx="764">
                  <c:v>7.2857142857142856</c:v>
                </c:pt>
                <c:pt idx="765">
                  <c:v>7.4285714285714288</c:v>
                </c:pt>
                <c:pt idx="766">
                  <c:v>8.1428571428571423</c:v>
                </c:pt>
                <c:pt idx="767">
                  <c:v>4.7142857142857144</c:v>
                </c:pt>
                <c:pt idx="768">
                  <c:v>8.7142857142857135</c:v>
                </c:pt>
                <c:pt idx="770">
                  <c:v>3.1428571428571428</c:v>
                </c:pt>
                <c:pt idx="776">
                  <c:v>4</c:v>
                </c:pt>
                <c:pt idx="779">
                  <c:v>6.2857142857142856</c:v>
                </c:pt>
                <c:pt idx="780">
                  <c:v>7.7142857142857144</c:v>
                </c:pt>
                <c:pt idx="781">
                  <c:v>4.2857142857142856</c:v>
                </c:pt>
                <c:pt idx="782">
                  <c:v>4.4285714285714288</c:v>
                </c:pt>
                <c:pt idx="785">
                  <c:v>2.1428571428571428</c:v>
                </c:pt>
                <c:pt idx="788">
                  <c:v>3.5714285714285716</c:v>
                </c:pt>
                <c:pt idx="790">
                  <c:v>7.2857142857142856</c:v>
                </c:pt>
                <c:pt idx="791">
                  <c:v>1</c:v>
                </c:pt>
                <c:pt idx="798">
                  <c:v>6</c:v>
                </c:pt>
                <c:pt idx="799">
                  <c:v>6.4285714285714288</c:v>
                </c:pt>
                <c:pt idx="801">
                  <c:v>3.2857142857142856</c:v>
                </c:pt>
                <c:pt idx="803">
                  <c:v>6.4285714285714288</c:v>
                </c:pt>
                <c:pt idx="810">
                  <c:v>5</c:v>
                </c:pt>
                <c:pt idx="812">
                  <c:v>8</c:v>
                </c:pt>
                <c:pt idx="813">
                  <c:v>2</c:v>
                </c:pt>
                <c:pt idx="814">
                  <c:v>6.7142857142857144</c:v>
                </c:pt>
                <c:pt idx="815">
                  <c:v>5.1428571428571432</c:v>
                </c:pt>
                <c:pt idx="819">
                  <c:v>2.5714285714285716</c:v>
                </c:pt>
                <c:pt idx="827">
                  <c:v>1.7142857142857142</c:v>
                </c:pt>
                <c:pt idx="829">
                  <c:v>5</c:v>
                </c:pt>
                <c:pt idx="830">
                  <c:v>4.8571428571428568</c:v>
                </c:pt>
                <c:pt idx="831">
                  <c:v>7</c:v>
                </c:pt>
                <c:pt idx="833">
                  <c:v>6</c:v>
                </c:pt>
                <c:pt idx="841">
                  <c:v>2.4285714285714284</c:v>
                </c:pt>
                <c:pt idx="846">
                  <c:v>5.4285714285714288</c:v>
                </c:pt>
                <c:pt idx="847">
                  <c:v>6.2857142857142856</c:v>
                </c:pt>
                <c:pt idx="848">
                  <c:v>3.5714285714285716</c:v>
                </c:pt>
                <c:pt idx="851">
                  <c:v>1</c:v>
                </c:pt>
                <c:pt idx="856">
                  <c:v>3.2857142857142856</c:v>
                </c:pt>
                <c:pt idx="857">
                  <c:v>4.8571428571428568</c:v>
                </c:pt>
                <c:pt idx="861">
                  <c:v>4</c:v>
                </c:pt>
                <c:pt idx="864">
                  <c:v>4</c:v>
                </c:pt>
                <c:pt idx="871">
                  <c:v>4.8571428571428568</c:v>
                </c:pt>
                <c:pt idx="876">
                  <c:v>2.7142857142857144</c:v>
                </c:pt>
                <c:pt idx="885">
                  <c:v>8.4285714285714288</c:v>
                </c:pt>
                <c:pt idx="891">
                  <c:v>3.7142857142857144</c:v>
                </c:pt>
                <c:pt idx="893">
                  <c:v>5.4285714285714288</c:v>
                </c:pt>
                <c:pt idx="895">
                  <c:v>1.1428571428571428</c:v>
                </c:pt>
                <c:pt idx="901">
                  <c:v>2</c:v>
                </c:pt>
                <c:pt idx="902">
                  <c:v>10</c:v>
                </c:pt>
                <c:pt idx="903">
                  <c:v>9.1428571428571423</c:v>
                </c:pt>
                <c:pt idx="904">
                  <c:v>2.4285714285714284</c:v>
                </c:pt>
                <c:pt idx="905">
                  <c:v>2.2857142857142856</c:v>
                </c:pt>
                <c:pt idx="907">
                  <c:v>4.2857142857142856</c:v>
                </c:pt>
                <c:pt idx="908">
                  <c:v>4.2857142857142856</c:v>
                </c:pt>
                <c:pt idx="911">
                  <c:v>8</c:v>
                </c:pt>
                <c:pt idx="913">
                  <c:v>6.4285714285714288</c:v>
                </c:pt>
                <c:pt idx="914">
                  <c:v>4.8571428571428568</c:v>
                </c:pt>
                <c:pt idx="915">
                  <c:v>5</c:v>
                </c:pt>
                <c:pt idx="918">
                  <c:v>10</c:v>
                </c:pt>
                <c:pt idx="919">
                  <c:v>7.5714285714285712</c:v>
                </c:pt>
                <c:pt idx="920">
                  <c:v>4</c:v>
                </c:pt>
                <c:pt idx="922">
                  <c:v>4</c:v>
                </c:pt>
                <c:pt idx="923">
                  <c:v>6.8571428571428568</c:v>
                </c:pt>
                <c:pt idx="924">
                  <c:v>8</c:v>
                </c:pt>
                <c:pt idx="925">
                  <c:v>5</c:v>
                </c:pt>
                <c:pt idx="930">
                  <c:v>10</c:v>
                </c:pt>
                <c:pt idx="934">
                  <c:v>8.2857142857142865</c:v>
                </c:pt>
                <c:pt idx="935">
                  <c:v>4</c:v>
                </c:pt>
                <c:pt idx="936">
                  <c:v>6.4285714285714288</c:v>
                </c:pt>
                <c:pt idx="938">
                  <c:v>2.8571428571428572</c:v>
                </c:pt>
                <c:pt idx="941">
                  <c:v>8.2857142857142865</c:v>
                </c:pt>
                <c:pt idx="942">
                  <c:v>6.8571428571428568</c:v>
                </c:pt>
                <c:pt idx="943">
                  <c:v>1</c:v>
                </c:pt>
              </c:numCache>
            </c:numRef>
          </c:yVal>
          <c:smooth val="0"/>
        </c:ser>
        <c:dLbls>
          <c:showLegendKey val="0"/>
          <c:showVal val="0"/>
          <c:showCatName val="0"/>
          <c:showSerName val="0"/>
          <c:showPercent val="0"/>
          <c:showBubbleSize val="0"/>
        </c:dLbls>
        <c:axId val="74498584"/>
        <c:axId val="74498192"/>
      </c:scatterChart>
      <c:valAx>
        <c:axId val="74498584"/>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bg2">
                        <a:lumMod val="50000"/>
                      </a:schemeClr>
                    </a:solidFill>
                    <a:latin typeface="+mn-lt"/>
                    <a:ea typeface="+mn-ea"/>
                    <a:cs typeface="+mn-cs"/>
                  </a:defRPr>
                </a:pPr>
                <a:r>
                  <a:rPr lang="en-US" sz="2400" dirty="0">
                    <a:solidFill>
                      <a:schemeClr val="bg2">
                        <a:lumMod val="50000"/>
                      </a:schemeClr>
                    </a:solidFill>
                  </a:rPr>
                  <a:t>AAQ-2</a:t>
                </a:r>
              </a:p>
            </c:rich>
          </c:tx>
          <c:layout/>
          <c:overlay val="0"/>
          <c:spPr>
            <a:noFill/>
            <a:ln>
              <a:noFill/>
            </a:ln>
            <a:effectLst/>
          </c:spPr>
          <c:txPr>
            <a:bodyPr rot="0" spcFirstLastPara="1" vertOverflow="ellipsis" vert="horz" wrap="square" anchor="ctr" anchorCtr="1"/>
            <a:lstStyle/>
            <a:p>
              <a:pPr>
                <a:defRPr sz="2400" b="0" i="0" u="none" strike="noStrike" kern="1200" baseline="0">
                  <a:solidFill>
                    <a:schemeClr val="bg2">
                      <a:lumMod val="50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400" b="0" i="0" u="none" strike="noStrike" kern="1200" baseline="0">
                <a:solidFill>
                  <a:schemeClr val="bg2">
                    <a:lumMod val="50000"/>
                  </a:schemeClr>
                </a:solidFill>
                <a:latin typeface="+mn-lt"/>
                <a:ea typeface="+mn-ea"/>
                <a:cs typeface="+mn-cs"/>
              </a:defRPr>
            </a:pPr>
            <a:endParaRPr lang="en-US"/>
          </a:p>
        </c:txPr>
        <c:crossAx val="74498192"/>
        <c:crosses val="autoZero"/>
        <c:crossBetween val="midCat"/>
      </c:valAx>
      <c:valAx>
        <c:axId val="74498192"/>
        <c:scaling>
          <c:orientation val="minMax"/>
          <c:max val="10"/>
        </c:scaling>
        <c:delete val="0"/>
        <c:axPos val="l"/>
        <c:title>
          <c:tx>
            <c:rich>
              <a:bodyPr rot="-5400000" spcFirstLastPara="1" vertOverflow="ellipsis" vert="horz" wrap="square" anchor="ctr" anchorCtr="1"/>
              <a:lstStyle/>
              <a:p>
                <a:pPr>
                  <a:defRPr sz="2400" b="0" i="0" u="none" strike="noStrike" kern="1200" baseline="0">
                    <a:solidFill>
                      <a:schemeClr val="bg2">
                        <a:lumMod val="50000"/>
                      </a:schemeClr>
                    </a:solidFill>
                    <a:latin typeface="+mn-lt"/>
                    <a:ea typeface="+mn-ea"/>
                    <a:cs typeface="+mn-cs"/>
                  </a:defRPr>
                </a:pPr>
                <a:r>
                  <a:rPr lang="en-US" sz="2400" dirty="0">
                    <a:solidFill>
                      <a:schemeClr val="bg2">
                        <a:lumMod val="50000"/>
                      </a:schemeClr>
                    </a:solidFill>
                  </a:rPr>
                  <a:t>Avg. SR - Qual.</a:t>
                </a:r>
              </a:p>
            </c:rich>
          </c:tx>
          <c:layout/>
          <c:overlay val="0"/>
          <c:spPr>
            <a:noFill/>
            <a:ln>
              <a:noFill/>
            </a:ln>
            <a:effectLst/>
          </c:spPr>
          <c:txPr>
            <a:bodyPr rot="-5400000" spcFirstLastPara="1" vertOverflow="ellipsis" vert="horz" wrap="square" anchor="ctr" anchorCtr="1"/>
            <a:lstStyle/>
            <a:p>
              <a:pPr>
                <a:defRPr sz="2400" b="0" i="0" u="none" strike="noStrike" kern="1200" baseline="0">
                  <a:solidFill>
                    <a:schemeClr val="bg2">
                      <a:lumMod val="50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400" b="0" i="0" u="none" strike="noStrike" kern="1200" baseline="0">
                <a:solidFill>
                  <a:schemeClr val="bg2">
                    <a:lumMod val="50000"/>
                  </a:schemeClr>
                </a:solidFill>
                <a:latin typeface="+mn-lt"/>
                <a:ea typeface="+mn-ea"/>
                <a:cs typeface="+mn-cs"/>
              </a:defRPr>
            </a:pPr>
            <a:endParaRPr lang="en-US"/>
          </a:p>
        </c:txPr>
        <c:crossAx val="74498584"/>
        <c:crosses val="autoZero"/>
        <c:crossBetween val="midCat"/>
      </c:valAx>
      <c:spPr>
        <a:noFill/>
        <a:ln>
          <a:noFill/>
        </a:ln>
        <a:effectLst/>
      </c:spPr>
    </c:plotArea>
    <c:plotVisOnly val="1"/>
    <c:dispBlanksAs val="gap"/>
    <c:showDLblsOverMax val="0"/>
  </c:chart>
  <c:spPr>
    <a:noFill/>
    <a:ln>
      <a:noFill/>
    </a:ln>
    <a:effectLst/>
  </c:spPr>
  <c:txPr>
    <a:bodyPr/>
    <a:lstStyle/>
    <a:p>
      <a:pPr>
        <a:defRPr sz="2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360" b="0" i="0" u="none" strike="noStrike" kern="1200" spc="0" baseline="0">
                <a:solidFill>
                  <a:schemeClr val="bg2">
                    <a:lumMod val="50000"/>
                  </a:schemeClr>
                </a:solidFill>
                <a:latin typeface="+mn-lt"/>
                <a:ea typeface="+mn-ea"/>
                <a:cs typeface="+mn-cs"/>
              </a:defRPr>
            </a:pPr>
            <a:r>
              <a:rPr lang="en-US" sz="3360" dirty="0">
                <a:solidFill>
                  <a:schemeClr val="bg2">
                    <a:lumMod val="50000"/>
                  </a:schemeClr>
                </a:solidFill>
              </a:rPr>
              <a:t>TAT</a:t>
            </a:r>
            <a:r>
              <a:rPr lang="en-US" sz="3360" baseline="0" dirty="0">
                <a:solidFill>
                  <a:schemeClr val="bg2">
                    <a:lumMod val="50000"/>
                  </a:schemeClr>
                </a:solidFill>
              </a:rPr>
              <a:t> Averages by PHQ-9 Cutoff Scores</a:t>
            </a:r>
            <a:endParaRPr lang="en-US" sz="3360" dirty="0">
              <a:solidFill>
                <a:schemeClr val="bg2">
                  <a:lumMod val="50000"/>
                </a:schemeClr>
              </a:solidFill>
            </a:endParaRPr>
          </a:p>
        </c:rich>
      </c:tx>
      <c:layout>
        <c:manualLayout>
          <c:xMode val="edge"/>
          <c:yMode val="edge"/>
          <c:x val="0.2541978153209225"/>
          <c:y val="2.1242849820299985E-2"/>
        </c:manualLayout>
      </c:layout>
      <c:overlay val="0"/>
      <c:spPr>
        <a:noFill/>
        <a:ln>
          <a:noFill/>
        </a:ln>
        <a:effectLst/>
      </c:spPr>
      <c:txPr>
        <a:bodyPr rot="0" spcFirstLastPara="1" vertOverflow="ellipsis" vert="horz" wrap="square" anchor="ctr" anchorCtr="1"/>
        <a:lstStyle/>
        <a:p>
          <a:pPr>
            <a:defRPr sz="3360" b="0" i="0" u="none" strike="noStrike" kern="1200" spc="0" baseline="0">
              <a:solidFill>
                <a:schemeClr val="bg2">
                  <a:lumMod val="50000"/>
                </a:schemeClr>
              </a:solidFill>
              <a:latin typeface="+mn-lt"/>
              <a:ea typeface="+mn-ea"/>
              <a:cs typeface="+mn-cs"/>
            </a:defRPr>
          </a:pPr>
          <a:endParaRPr lang="en-US"/>
        </a:p>
      </c:txPr>
    </c:title>
    <c:autoTitleDeleted val="0"/>
    <c:plotArea>
      <c:layout>
        <c:manualLayout>
          <c:layoutTarget val="inner"/>
          <c:xMode val="edge"/>
          <c:yMode val="edge"/>
          <c:x val="4.2102784703233226E-2"/>
          <c:y val="0.13578367450743445"/>
          <c:w val="0.94723849493375056"/>
          <c:h val="0.49468808366365424"/>
        </c:manualLayout>
      </c:layout>
      <c:barChart>
        <c:barDir val="col"/>
        <c:grouping val="clustered"/>
        <c:varyColors val="0"/>
        <c:ser>
          <c:idx val="0"/>
          <c:order val="0"/>
          <c:tx>
            <c:strRef>
              <c:f>'[Poster graphic option.xlsx]Sheet1'!$B$1</c:f>
              <c:strCache>
                <c:ptCount val="1"/>
                <c:pt idx="0">
                  <c:v>Not Dep
(n =343)</c:v>
                </c:pt>
              </c:strCache>
            </c:strRef>
          </c:tx>
          <c:spPr>
            <a:solidFill>
              <a:srgbClr val="002E62"/>
            </a:solidFill>
            <a:ln>
              <a:noFill/>
            </a:ln>
            <a:effectLst/>
          </c:spPr>
          <c:invertIfNegative val="0"/>
          <c:cat>
            <c:strRef>
              <c:f>'[Poster graphic option.xlsx]Sheet1'!$A$2:$A$7</c:f>
              <c:strCache>
                <c:ptCount val="6"/>
                <c:pt idx="0">
                  <c:v>Average SR+ (hours per day)</c:v>
                </c:pt>
                <c:pt idx="1">
                  <c:v>Average Quality of SR+</c:v>
                </c:pt>
                <c:pt idx="2">
                  <c:v>Average SR- (hours per day)</c:v>
                </c:pt>
                <c:pt idx="3">
                  <c:v>Average Effectiveness of SR-</c:v>
                </c:pt>
                <c:pt idx="4">
                  <c:v>Average Sleep (hours per day)</c:v>
                </c:pt>
                <c:pt idx="5">
                  <c:v>Avarage Quality of Sleep</c:v>
                </c:pt>
              </c:strCache>
            </c:strRef>
          </c:cat>
          <c:val>
            <c:numRef>
              <c:f>'[Poster graphic option.xlsx]Sheet1'!$B$2:$B$7</c:f>
              <c:numCache>
                <c:formatCode>General</c:formatCode>
                <c:ptCount val="6"/>
                <c:pt idx="0">
                  <c:v>5.79</c:v>
                </c:pt>
                <c:pt idx="1">
                  <c:v>6.92</c:v>
                </c:pt>
                <c:pt idx="2">
                  <c:v>1.97</c:v>
                </c:pt>
                <c:pt idx="3">
                  <c:v>6.08</c:v>
                </c:pt>
                <c:pt idx="4">
                  <c:v>8.65</c:v>
                </c:pt>
                <c:pt idx="5">
                  <c:v>6.86</c:v>
                </c:pt>
              </c:numCache>
            </c:numRef>
          </c:val>
        </c:ser>
        <c:ser>
          <c:idx val="1"/>
          <c:order val="1"/>
          <c:tx>
            <c:strRef>
              <c:f>'[Poster graphic option.xlsx]Sheet1'!$C$1</c:f>
              <c:strCache>
                <c:ptCount val="1"/>
                <c:pt idx="0">
                  <c:v>Mild
(n = 77)</c:v>
                </c:pt>
              </c:strCache>
            </c:strRef>
          </c:tx>
          <c:spPr>
            <a:solidFill>
              <a:srgbClr val="807F84"/>
            </a:solidFill>
            <a:ln>
              <a:noFill/>
            </a:ln>
            <a:effectLst/>
          </c:spPr>
          <c:invertIfNegative val="0"/>
          <c:cat>
            <c:strRef>
              <c:f>'[Poster graphic option.xlsx]Sheet1'!$A$2:$A$7</c:f>
              <c:strCache>
                <c:ptCount val="6"/>
                <c:pt idx="0">
                  <c:v>Average SR+ (hours per day)</c:v>
                </c:pt>
                <c:pt idx="1">
                  <c:v>Average Quality of SR+</c:v>
                </c:pt>
                <c:pt idx="2">
                  <c:v>Average SR- (hours per day)</c:v>
                </c:pt>
                <c:pt idx="3">
                  <c:v>Average Effectiveness of SR-</c:v>
                </c:pt>
                <c:pt idx="4">
                  <c:v>Average Sleep (hours per day)</c:v>
                </c:pt>
                <c:pt idx="5">
                  <c:v>Avarage Quality of Sleep</c:v>
                </c:pt>
              </c:strCache>
            </c:strRef>
          </c:cat>
          <c:val>
            <c:numRef>
              <c:f>'[Poster graphic option.xlsx]Sheet1'!$C$2:$C$7</c:f>
              <c:numCache>
                <c:formatCode>General</c:formatCode>
                <c:ptCount val="6"/>
                <c:pt idx="0">
                  <c:v>5.2</c:v>
                </c:pt>
                <c:pt idx="1">
                  <c:v>6.05</c:v>
                </c:pt>
                <c:pt idx="2">
                  <c:v>2.85</c:v>
                </c:pt>
                <c:pt idx="3">
                  <c:v>4.46</c:v>
                </c:pt>
                <c:pt idx="4">
                  <c:v>8.98</c:v>
                </c:pt>
                <c:pt idx="5">
                  <c:v>6.02</c:v>
                </c:pt>
              </c:numCache>
            </c:numRef>
          </c:val>
        </c:ser>
        <c:ser>
          <c:idx val="2"/>
          <c:order val="2"/>
          <c:tx>
            <c:strRef>
              <c:f>'[Poster graphic option.xlsx]Sheet1'!$D$1</c:f>
              <c:strCache>
                <c:ptCount val="1"/>
                <c:pt idx="0">
                  <c:v>Moderate
(n = 32)</c:v>
                </c:pt>
              </c:strCache>
            </c:strRef>
          </c:tx>
          <c:spPr>
            <a:solidFill>
              <a:srgbClr val="00693F"/>
            </a:solidFill>
            <a:ln>
              <a:noFill/>
            </a:ln>
            <a:effectLst/>
          </c:spPr>
          <c:invertIfNegative val="0"/>
          <c:cat>
            <c:strRef>
              <c:f>'[Poster graphic option.xlsx]Sheet1'!$A$2:$A$7</c:f>
              <c:strCache>
                <c:ptCount val="6"/>
                <c:pt idx="0">
                  <c:v>Average SR+ (hours per day)</c:v>
                </c:pt>
                <c:pt idx="1">
                  <c:v>Average Quality of SR+</c:v>
                </c:pt>
                <c:pt idx="2">
                  <c:v>Average SR- (hours per day)</c:v>
                </c:pt>
                <c:pt idx="3">
                  <c:v>Average Effectiveness of SR-</c:v>
                </c:pt>
                <c:pt idx="4">
                  <c:v>Average Sleep (hours per day)</c:v>
                </c:pt>
                <c:pt idx="5">
                  <c:v>Avarage Quality of Sleep</c:v>
                </c:pt>
              </c:strCache>
            </c:strRef>
          </c:cat>
          <c:val>
            <c:numRef>
              <c:f>'[Poster graphic option.xlsx]Sheet1'!$D$2:$D$7</c:f>
              <c:numCache>
                <c:formatCode>General</c:formatCode>
                <c:ptCount val="6"/>
                <c:pt idx="0">
                  <c:v>5.01</c:v>
                </c:pt>
                <c:pt idx="1">
                  <c:v>5.41</c:v>
                </c:pt>
                <c:pt idx="2">
                  <c:v>3.43</c:v>
                </c:pt>
                <c:pt idx="3">
                  <c:v>4.3899999999999997</c:v>
                </c:pt>
                <c:pt idx="4">
                  <c:v>8.68</c:v>
                </c:pt>
                <c:pt idx="5">
                  <c:v>5.58</c:v>
                </c:pt>
              </c:numCache>
            </c:numRef>
          </c:val>
        </c:ser>
        <c:ser>
          <c:idx val="3"/>
          <c:order val="3"/>
          <c:tx>
            <c:strRef>
              <c:f>'[Poster graphic option.xlsx]Sheet1'!$E$1</c:f>
              <c:strCache>
                <c:ptCount val="1"/>
                <c:pt idx="0">
                  <c:v>Severe
(n = 11)</c:v>
                </c:pt>
              </c:strCache>
            </c:strRef>
          </c:tx>
          <c:spPr>
            <a:solidFill>
              <a:srgbClr val="000000"/>
            </a:solidFill>
            <a:ln>
              <a:noFill/>
            </a:ln>
            <a:effectLst/>
          </c:spPr>
          <c:invertIfNegative val="0"/>
          <c:cat>
            <c:strRef>
              <c:f>'[Poster graphic option.xlsx]Sheet1'!$A$2:$A$7</c:f>
              <c:strCache>
                <c:ptCount val="6"/>
                <c:pt idx="0">
                  <c:v>Average SR+ (hours per day)</c:v>
                </c:pt>
                <c:pt idx="1">
                  <c:v>Average Quality of SR+</c:v>
                </c:pt>
                <c:pt idx="2">
                  <c:v>Average SR- (hours per day)</c:v>
                </c:pt>
                <c:pt idx="3">
                  <c:v>Average Effectiveness of SR-</c:v>
                </c:pt>
                <c:pt idx="4">
                  <c:v>Average Sleep (hours per day)</c:v>
                </c:pt>
                <c:pt idx="5">
                  <c:v>Avarage Quality of Sleep</c:v>
                </c:pt>
              </c:strCache>
            </c:strRef>
          </c:cat>
          <c:val>
            <c:numRef>
              <c:f>'[Poster graphic option.xlsx]Sheet1'!$E$2:$E$7</c:f>
              <c:numCache>
                <c:formatCode>General</c:formatCode>
                <c:ptCount val="6"/>
                <c:pt idx="0">
                  <c:v>4.4800000000000004</c:v>
                </c:pt>
                <c:pt idx="1">
                  <c:v>5.46</c:v>
                </c:pt>
                <c:pt idx="2">
                  <c:v>4.38</c:v>
                </c:pt>
                <c:pt idx="3">
                  <c:v>4.8</c:v>
                </c:pt>
                <c:pt idx="4">
                  <c:v>8.4499999999999993</c:v>
                </c:pt>
                <c:pt idx="5">
                  <c:v>4.76</c:v>
                </c:pt>
              </c:numCache>
            </c:numRef>
          </c:val>
        </c:ser>
        <c:dLbls>
          <c:showLegendKey val="0"/>
          <c:showVal val="0"/>
          <c:showCatName val="0"/>
          <c:showSerName val="0"/>
          <c:showPercent val="0"/>
          <c:showBubbleSize val="0"/>
        </c:dLbls>
        <c:gapWidth val="219"/>
        <c:overlap val="-27"/>
        <c:axId val="169949552"/>
        <c:axId val="169949944"/>
      </c:barChart>
      <c:catAx>
        <c:axId val="16994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bg2">
                    <a:lumMod val="50000"/>
                  </a:schemeClr>
                </a:solidFill>
                <a:latin typeface="+mn-lt"/>
                <a:ea typeface="+mn-ea"/>
                <a:cs typeface="+mn-cs"/>
              </a:defRPr>
            </a:pPr>
            <a:endParaRPr lang="en-US"/>
          </a:p>
        </c:txPr>
        <c:crossAx val="169949944"/>
        <c:crosses val="autoZero"/>
        <c:auto val="1"/>
        <c:lblAlgn val="ctr"/>
        <c:lblOffset val="100"/>
        <c:noMultiLvlLbl val="0"/>
      </c:catAx>
      <c:valAx>
        <c:axId val="169949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69949552"/>
        <c:crosses val="autoZero"/>
        <c:crossBetween val="between"/>
        <c:majorUnit val="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chemeClr val="bg2">
                  <a:lumMod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2419843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2643224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26283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134663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16450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142704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251855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3758914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3847730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1898056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78F8B-97EB-49E1-B89E-8E77C23BEFBE}" type="datetimeFigureOut">
              <a:rPr lang="en-US" smtClean="0"/>
              <a:t>6/9/2016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6C5ECD-0F1F-42DC-9B5C-F944E923E574}" type="slidenum">
              <a:rPr lang="en-US" smtClean="0"/>
              <a:t>‹#›</a:t>
            </a:fld>
            <a:endParaRPr lang="en-US" dirty="0"/>
          </a:p>
        </p:txBody>
      </p:sp>
    </p:spTree>
    <p:extLst>
      <p:ext uri="{BB962C8B-B14F-4D97-AF65-F5344CB8AC3E}">
        <p14:creationId xmlns:p14="http://schemas.microsoft.com/office/powerpoint/2010/main" val="159095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C3878F8B-97EB-49E1-B89E-8E77C23BEFBE}" type="datetimeFigureOut">
              <a:rPr lang="en-US" smtClean="0"/>
              <a:t>6/9/2016</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196C5ECD-0F1F-42DC-9B5C-F944E923E574}" type="slidenum">
              <a:rPr lang="en-US" smtClean="0"/>
              <a:t>‹#›</a:t>
            </a:fld>
            <a:endParaRPr lang="en-US" dirty="0"/>
          </a:p>
        </p:txBody>
      </p:sp>
    </p:spTree>
    <p:extLst>
      <p:ext uri="{BB962C8B-B14F-4D97-AF65-F5344CB8AC3E}">
        <p14:creationId xmlns:p14="http://schemas.microsoft.com/office/powerpoint/2010/main" val="34469647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2.gif"/><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242248" y="585826"/>
            <a:ext cx="41218050" cy="3393847"/>
          </a:xfrm>
        </p:spPr>
        <p:txBody>
          <a:bodyPr anchor="ctr">
            <a:noAutofit/>
          </a:bodyPr>
          <a:lstStyle/>
          <a:p>
            <a:pPr>
              <a:lnSpc>
                <a:spcPct val="150000"/>
              </a:lnSpc>
            </a:pPr>
            <a:r>
              <a:rPr lang="en-US" sz="8500" b="1" dirty="0" smtClean="0">
                <a:latin typeface="Times New Roman" panose="02020603050405020304" pitchFamily="18" charset="0"/>
                <a:cs typeface="Times New Roman" panose="02020603050405020304" pitchFamily="18" charset="0"/>
              </a:rPr>
              <a:t>Time allocation as a translational process in contextual behavioral science</a:t>
            </a:r>
            <a:r>
              <a:rPr lang="en-US" sz="7200" dirty="0">
                <a:latin typeface="Times New Roman" panose="02020603050405020304" pitchFamily="18" charset="0"/>
                <a:cs typeface="Times New Roman" panose="02020603050405020304" pitchFamily="18" charset="0"/>
              </a:rPr>
              <a:t/>
            </a:r>
            <a:br>
              <a:rPr lang="en-US" sz="7200" dirty="0">
                <a:latin typeface="Times New Roman" panose="02020603050405020304" pitchFamily="18" charset="0"/>
                <a:cs typeface="Times New Roman" panose="02020603050405020304" pitchFamily="18" charset="0"/>
              </a:rPr>
            </a:br>
            <a:r>
              <a:rPr lang="en-US" sz="5600" dirty="0">
                <a:latin typeface="Times New Roman" panose="02020603050405020304" pitchFamily="18" charset="0"/>
                <a:cs typeface="Times New Roman" panose="02020603050405020304" pitchFamily="18" charset="0"/>
              </a:rPr>
              <a:t>Cory E. </a:t>
            </a:r>
            <a:r>
              <a:rPr lang="en-US" sz="5600" dirty="0" smtClean="0">
                <a:latin typeface="Times New Roman" panose="02020603050405020304" pitchFamily="18" charset="0"/>
                <a:cs typeface="Times New Roman" panose="02020603050405020304" pitchFamily="18" charset="0"/>
              </a:rPr>
              <a:t>Stanton, M.S. (University of Nevada-Reno) &amp; </a:t>
            </a:r>
            <a:r>
              <a:rPr lang="en-US" sz="5600" dirty="0">
                <a:latin typeface="Times New Roman" panose="02020603050405020304" pitchFamily="18" charset="0"/>
                <a:cs typeface="Times New Roman" panose="02020603050405020304" pitchFamily="18" charset="0"/>
              </a:rPr>
              <a:t>Thomas J. </a:t>
            </a:r>
            <a:r>
              <a:rPr lang="en-US" sz="5600" dirty="0" smtClean="0">
                <a:latin typeface="Times New Roman" panose="02020603050405020304" pitchFamily="18" charset="0"/>
                <a:cs typeface="Times New Roman" panose="02020603050405020304" pitchFamily="18" charset="0"/>
              </a:rPr>
              <a:t>Waltz, Ph.D. (Eastern Michigan University)</a:t>
            </a:r>
            <a:r>
              <a:rPr lang="en-US" sz="5600" dirty="0">
                <a:latin typeface="Times New Roman" panose="02020603050405020304" pitchFamily="18" charset="0"/>
                <a:cs typeface="Times New Roman" panose="02020603050405020304" pitchFamily="18" charset="0"/>
              </a:rPr>
              <a:t/>
            </a:r>
            <a:br>
              <a:rPr lang="en-US" sz="5600" dirty="0">
                <a:latin typeface="Times New Roman" panose="02020603050405020304" pitchFamily="18" charset="0"/>
                <a:cs typeface="Times New Roman" panose="02020603050405020304" pitchFamily="18" charset="0"/>
              </a:rPr>
            </a:br>
            <a:endParaRPr lang="en-US" sz="5600" baseline="30000" dirty="0">
              <a:latin typeface="Times New Roman" panose="02020603050405020304" pitchFamily="18" charset="0"/>
              <a:cs typeface="Times New Roman" panose="02020603050405020304" pitchFamily="18" charset="0"/>
            </a:endParaRPr>
          </a:p>
        </p:txBody>
      </p:sp>
      <p:sp>
        <p:nvSpPr>
          <p:cNvPr id="14" name="Title 1"/>
          <p:cNvSpPr txBox="1">
            <a:spLocks/>
          </p:cNvSpPr>
          <p:nvPr/>
        </p:nvSpPr>
        <p:spPr>
          <a:xfrm>
            <a:off x="1242249" y="3940304"/>
            <a:ext cx="7673447" cy="678602"/>
          </a:xfrm>
          <a:prstGeom prst="rect">
            <a:avLst/>
          </a:prstGeom>
          <a:solidFill>
            <a:srgbClr val="002E62"/>
          </a:solidFill>
          <a:ln>
            <a:solidFill>
              <a:schemeClr val="tx1"/>
            </a:solidFill>
          </a:ln>
        </p:spPr>
        <p:txBody>
          <a:bodyPr vert="horz" lIns="58784" tIns="29392" rIns="58784" bIns="29392" rtlCol="0" anchor="b">
            <a:noAutofit/>
          </a:bodyPr>
          <a:lstStyle>
            <a:lvl1pPr algn="ctr" defTabSz="3840480" rtl="0" eaLnBrk="1" latinLnBrk="0" hangingPunct="1">
              <a:lnSpc>
                <a:spcPct val="90000"/>
              </a:lnSpc>
              <a:spcBef>
                <a:spcPct val="0"/>
              </a:spcBef>
              <a:buNone/>
              <a:defRPr sz="25200" kern="1200">
                <a:solidFill>
                  <a:schemeClr val="tx1"/>
                </a:solidFill>
                <a:latin typeface="+mj-lt"/>
                <a:ea typeface="+mj-ea"/>
                <a:cs typeface="+mj-cs"/>
              </a:defRPr>
            </a:lvl1pPr>
          </a:lstStyle>
          <a:p>
            <a:r>
              <a:rPr lang="en-US" sz="4000" dirty="0">
                <a:solidFill>
                  <a:schemeClr val="bg1"/>
                </a:solidFill>
                <a:latin typeface="Times New Roman" panose="02020603050405020304" pitchFamily="18" charset="0"/>
                <a:cs typeface="Times New Roman" panose="02020603050405020304" pitchFamily="18" charset="0"/>
              </a:rPr>
              <a:t>Introduction</a:t>
            </a:r>
          </a:p>
        </p:txBody>
      </p:sp>
      <p:sp>
        <p:nvSpPr>
          <p:cNvPr id="15" name="Title 1"/>
          <p:cNvSpPr txBox="1">
            <a:spLocks/>
          </p:cNvSpPr>
          <p:nvPr/>
        </p:nvSpPr>
        <p:spPr>
          <a:xfrm>
            <a:off x="1242248" y="12781794"/>
            <a:ext cx="7673447" cy="670868"/>
          </a:xfrm>
          <a:prstGeom prst="rect">
            <a:avLst/>
          </a:prstGeom>
          <a:solidFill>
            <a:srgbClr val="002E62"/>
          </a:solidFill>
          <a:ln>
            <a:solidFill>
              <a:schemeClr val="tx1"/>
            </a:solidFill>
          </a:ln>
        </p:spPr>
        <p:txBody>
          <a:bodyPr vert="horz" lIns="58784" tIns="29392" rIns="58784" bIns="29392" rtlCol="0" anchor="b">
            <a:normAutofit/>
          </a:bodyPr>
          <a:lstStyle>
            <a:lvl1pPr algn="ctr" defTabSz="3840480" rtl="0" eaLnBrk="1" latinLnBrk="0" hangingPunct="1">
              <a:lnSpc>
                <a:spcPct val="90000"/>
              </a:lnSpc>
              <a:spcBef>
                <a:spcPct val="0"/>
              </a:spcBef>
              <a:buNone/>
              <a:defRPr sz="25200" kern="1200">
                <a:solidFill>
                  <a:schemeClr val="tx1"/>
                </a:solidFill>
                <a:latin typeface="+mj-lt"/>
                <a:ea typeface="+mj-ea"/>
                <a:cs typeface="+mj-cs"/>
              </a:defRPr>
            </a:lvl1pPr>
          </a:lstStyle>
          <a:p>
            <a:r>
              <a:rPr lang="en-US" sz="4000" dirty="0">
                <a:solidFill>
                  <a:schemeClr val="bg1"/>
                </a:solidFill>
                <a:latin typeface="Times New Roman" panose="02020603050405020304" pitchFamily="18" charset="0"/>
                <a:cs typeface="Times New Roman" panose="02020603050405020304" pitchFamily="18" charset="0"/>
              </a:rPr>
              <a:t>Method</a:t>
            </a:r>
          </a:p>
        </p:txBody>
      </p:sp>
      <p:sp>
        <p:nvSpPr>
          <p:cNvPr id="18" name="Title 1"/>
          <p:cNvSpPr txBox="1">
            <a:spLocks/>
          </p:cNvSpPr>
          <p:nvPr/>
        </p:nvSpPr>
        <p:spPr>
          <a:xfrm>
            <a:off x="29233929" y="22957599"/>
            <a:ext cx="13234824" cy="687747"/>
          </a:xfrm>
          <a:prstGeom prst="rect">
            <a:avLst/>
          </a:prstGeom>
          <a:solidFill>
            <a:srgbClr val="002E62"/>
          </a:solidFill>
          <a:ln>
            <a:solidFill>
              <a:schemeClr val="tx1"/>
            </a:solidFill>
          </a:ln>
        </p:spPr>
        <p:txBody>
          <a:bodyPr vert="horz" lIns="58784" tIns="29392" rIns="58784" bIns="29392" rtlCol="0" anchor="b">
            <a:normAutofit/>
          </a:bodyPr>
          <a:lstStyle>
            <a:lvl1pPr algn="ctr" defTabSz="3840480" rtl="0" eaLnBrk="1" latinLnBrk="0" hangingPunct="1">
              <a:lnSpc>
                <a:spcPct val="90000"/>
              </a:lnSpc>
              <a:spcBef>
                <a:spcPct val="0"/>
              </a:spcBef>
              <a:buNone/>
              <a:defRPr sz="25200" kern="1200">
                <a:solidFill>
                  <a:schemeClr val="tx1"/>
                </a:solidFill>
                <a:latin typeface="+mj-lt"/>
                <a:ea typeface="+mj-ea"/>
                <a:cs typeface="+mj-cs"/>
              </a:defRPr>
            </a:lvl1pPr>
          </a:lstStyle>
          <a:p>
            <a:r>
              <a:rPr lang="en-US" sz="4000" dirty="0">
                <a:solidFill>
                  <a:schemeClr val="bg1"/>
                </a:solidFill>
                <a:latin typeface="Times New Roman" panose="02020603050405020304" pitchFamily="18" charset="0"/>
                <a:cs typeface="Times New Roman" panose="02020603050405020304" pitchFamily="18" charset="0"/>
              </a:rPr>
              <a:t>References</a:t>
            </a:r>
          </a:p>
        </p:txBody>
      </p:sp>
      <p:sp>
        <p:nvSpPr>
          <p:cNvPr id="21" name="Title 1"/>
          <p:cNvSpPr txBox="1">
            <a:spLocks/>
          </p:cNvSpPr>
          <p:nvPr/>
        </p:nvSpPr>
        <p:spPr>
          <a:xfrm>
            <a:off x="11501329" y="3940301"/>
            <a:ext cx="30958969" cy="678605"/>
          </a:xfrm>
          <a:prstGeom prst="rect">
            <a:avLst/>
          </a:prstGeom>
          <a:solidFill>
            <a:srgbClr val="002E62"/>
          </a:solidFill>
          <a:ln>
            <a:solidFill>
              <a:schemeClr val="tx1"/>
            </a:solidFill>
          </a:ln>
        </p:spPr>
        <p:txBody>
          <a:bodyPr vert="horz" lIns="58784" tIns="29392" rIns="58784" bIns="29392" rtlCol="0" anchor="b">
            <a:normAutofit/>
          </a:bodyPr>
          <a:lstStyle>
            <a:lvl1pPr algn="ctr" defTabSz="3840480" rtl="0" eaLnBrk="1" latinLnBrk="0" hangingPunct="1">
              <a:lnSpc>
                <a:spcPct val="90000"/>
              </a:lnSpc>
              <a:spcBef>
                <a:spcPct val="0"/>
              </a:spcBef>
              <a:buNone/>
              <a:defRPr sz="25200" kern="1200">
                <a:solidFill>
                  <a:schemeClr val="tx1"/>
                </a:solidFill>
                <a:latin typeface="+mj-lt"/>
                <a:ea typeface="+mj-ea"/>
                <a:cs typeface="+mj-cs"/>
              </a:defRPr>
            </a:lvl1pPr>
          </a:lstStyle>
          <a:p>
            <a:r>
              <a:rPr lang="en-US" sz="4000" dirty="0">
                <a:solidFill>
                  <a:schemeClr val="bg1"/>
                </a:solidFill>
                <a:latin typeface="Times New Roman" panose="02020603050405020304" pitchFamily="18" charset="0"/>
                <a:cs typeface="Times New Roman" panose="02020603050405020304" pitchFamily="18" charset="0"/>
              </a:rPr>
              <a:t>Results</a:t>
            </a:r>
            <a:endParaRPr lang="en-US" sz="4800" dirty="0">
              <a:solidFill>
                <a:schemeClr val="bg1"/>
              </a:solidFill>
              <a:latin typeface="Times New Roman" panose="02020603050405020304" pitchFamily="18" charset="0"/>
              <a:cs typeface="Times New Roman" panose="02020603050405020304" pitchFamily="18" charset="0"/>
            </a:endParaRPr>
          </a:p>
        </p:txBody>
      </p:sp>
      <p:sp>
        <p:nvSpPr>
          <p:cNvPr id="31" name="TextBox 30"/>
          <p:cNvSpPr txBox="1"/>
          <p:nvPr/>
        </p:nvSpPr>
        <p:spPr>
          <a:xfrm>
            <a:off x="37872256" y="29990068"/>
            <a:ext cx="4588042" cy="954107"/>
          </a:xfrm>
          <a:prstGeom prst="rect">
            <a:avLst/>
          </a:prstGeom>
          <a:solidFill>
            <a:srgbClr val="002E62"/>
          </a:solidFill>
          <a:ln>
            <a:solidFill>
              <a:schemeClr val="tx1"/>
            </a:solidFill>
          </a:ln>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Email </a:t>
            </a:r>
            <a:r>
              <a:rPr lang="en-US" sz="2800" dirty="0" smtClean="0">
                <a:solidFill>
                  <a:schemeClr val="bg1"/>
                </a:solidFill>
                <a:latin typeface="Times New Roman" panose="02020603050405020304" pitchFamily="18" charset="0"/>
                <a:cs typeface="Times New Roman" panose="02020603050405020304" pitchFamily="18" charset="0"/>
              </a:rPr>
              <a:t>comments </a:t>
            </a:r>
            <a:r>
              <a:rPr lang="en-US" sz="2800" dirty="0">
                <a:solidFill>
                  <a:schemeClr val="bg1"/>
                </a:solidFill>
                <a:latin typeface="Times New Roman" panose="02020603050405020304" pitchFamily="18" charset="0"/>
                <a:cs typeface="Times New Roman" panose="02020603050405020304" pitchFamily="18" charset="0"/>
              </a:rPr>
              <a:t>to: corystanton@nevada.unr.edu</a:t>
            </a:r>
          </a:p>
        </p:txBody>
      </p:sp>
      <p:sp>
        <p:nvSpPr>
          <p:cNvPr id="3" name="TextBox 2"/>
          <p:cNvSpPr txBox="1"/>
          <p:nvPr/>
        </p:nvSpPr>
        <p:spPr>
          <a:xfrm>
            <a:off x="1242248" y="4776199"/>
            <a:ext cx="7673447" cy="7848302"/>
          </a:xfrm>
          <a:prstGeom prst="rect">
            <a:avLst/>
          </a:prstGeom>
          <a:noFill/>
        </p:spPr>
        <p:txBody>
          <a:bodyPr wrap="square" rtlCol="0">
            <a:spAutoFit/>
          </a:bodyPr>
          <a:lstStyle/>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One of the goals of contextual behavioral science is to foster meaningful dialogue between basic and applied scientists, and to develop coordinated research programs of common behavioral processes</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(Hayes et al., 2013).</a:t>
            </a:r>
          </a:p>
          <a:p>
            <a:endParaRPr lang="en-US" sz="2800" dirty="0">
              <a:latin typeface="Times New Roman" panose="02020603050405020304" pitchFamily="18" charset="0"/>
              <a:cs typeface="Times New Roman" panose="02020603050405020304" pitchFamily="18" charset="0"/>
            </a:endParaRPr>
          </a:p>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matching law (Herrnstein, 1961) is a robust finding from the experimental analysis of behavior, and has been linked to contextual analyses of depression.</a:t>
            </a:r>
          </a:p>
          <a:p>
            <a:pPr marL="685800" indent="-6858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present study attempted to measure time allocation (Baum &amp; Rachlin, 1969), an extension of the matching law, from the perspective of valued activities. The goal was to examine whether a novel self-report measure of time allocation predicted depression scores.</a:t>
            </a:r>
            <a:endParaRPr lang="en-US" sz="28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1242248" y="13609955"/>
            <a:ext cx="7673447" cy="13449836"/>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Undergraduate students at a Midwestern university completed a battery of self-report measures, including the Time Allocation Task (TAT), via Qualtrics. Measures included:</a:t>
            </a:r>
          </a:p>
          <a:p>
            <a:endParaRPr lang="en-US" sz="2800" dirty="0" smtClean="0">
              <a:latin typeface="Times New Roman" panose="02020603050405020304" pitchFamily="18" charset="0"/>
              <a:cs typeface="Times New Roman" panose="02020603050405020304" pitchFamily="18" charset="0"/>
            </a:endParaRPr>
          </a:p>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PHQ-9</a:t>
            </a:r>
          </a:p>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BADS</a:t>
            </a:r>
          </a:p>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AAQ-2 (10 item version; 7 item reported for these analyses)</a:t>
            </a:r>
          </a:p>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VQ</a:t>
            </a:r>
          </a:p>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SF-36</a:t>
            </a:r>
          </a:p>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5-item Adjusting Delay Discounting Task</a:t>
            </a:r>
          </a:p>
          <a:p>
            <a:pPr marL="685800" indent="-6858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TAT</a:t>
            </a:r>
          </a:p>
          <a:p>
            <a:pPr marL="685800" indent="-6858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For the TAT, participants reported their time spent on meaningful activities, managing life’s negatives, and sleep for each of the previous seven days. They also provided subjective quality ratings (1-10) of their time spent in these domains. The measure was downloaded as an Excel spreadsheet and emailed to the first author.</a:t>
            </a: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This poster reports the following analyses:</a:t>
            </a:r>
          </a:p>
          <a:p>
            <a:endParaRPr lang="en-US"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Multiple regression of the TAT on PHQ-9 scores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Multiple regression of the TAT on BADS scores</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One-way ANOVA of the TAT scores on different PHQ-9 groupings as defined by Arrol et al. (2010)</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Convergent validity with the AAQ-2</a:t>
            </a: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12778" y="28981222"/>
            <a:ext cx="2971800" cy="297180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23467" y="28981222"/>
            <a:ext cx="3009900" cy="2971800"/>
          </a:xfrm>
          <a:prstGeom prst="rect">
            <a:avLst/>
          </a:prstGeom>
        </p:spPr>
      </p:pic>
      <p:sp>
        <p:nvSpPr>
          <p:cNvPr id="2" name="TextBox 1"/>
          <p:cNvSpPr txBox="1"/>
          <p:nvPr/>
        </p:nvSpPr>
        <p:spPr>
          <a:xfrm>
            <a:off x="29233928" y="23798290"/>
            <a:ext cx="13234824"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Arroll, B., et al. (2010). Validation of PHQ-2 and PHQ-9 to screen for major depression in the primary care population. </a:t>
            </a:r>
            <a:r>
              <a:rPr lang="en-US" sz="2800" i="1" dirty="0" smtClean="0">
                <a:latin typeface="Times New Roman" panose="02020603050405020304" pitchFamily="18" charset="0"/>
                <a:cs typeface="Times New Roman" panose="02020603050405020304" pitchFamily="18" charset="0"/>
              </a:rPr>
              <a:t>Annals of Family Medicine, 8</a:t>
            </a:r>
            <a:r>
              <a:rPr lang="en-US" sz="2800" dirty="0" smtClean="0">
                <a:latin typeface="Times New Roman" panose="02020603050405020304" pitchFamily="18" charset="0"/>
                <a:cs typeface="Times New Roman" panose="02020603050405020304" pitchFamily="18" charset="0"/>
              </a:rPr>
              <a:t>(4), 348-353. </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Baum, W.M., &amp; Rachlin, H.C. (1969). Choice as time allocation. </a:t>
            </a:r>
            <a:r>
              <a:rPr lang="en-US" sz="2800" i="1" dirty="0" smtClean="0">
                <a:latin typeface="Times New Roman" panose="02020603050405020304" pitchFamily="18" charset="0"/>
                <a:cs typeface="Times New Roman" panose="02020603050405020304" pitchFamily="18" charset="0"/>
              </a:rPr>
              <a:t>Journal of the Experimental Analysis of Behavior, 12</a:t>
            </a:r>
            <a:r>
              <a:rPr lang="en-US" sz="2800" dirty="0" smtClean="0">
                <a:latin typeface="Times New Roman" panose="02020603050405020304" pitchFamily="18" charset="0"/>
                <a:cs typeface="Times New Roman" panose="02020603050405020304" pitchFamily="18" charset="0"/>
              </a:rPr>
              <a:t>(6), 861-874.</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George, D., &amp; Mallery, P. (2001).</a:t>
            </a:r>
            <a:r>
              <a:rPr lang="en-US" sz="2800" i="1" dirty="0">
                <a:latin typeface="Times New Roman" panose="02020603050405020304" pitchFamily="18" charset="0"/>
                <a:cs typeface="Times New Roman" panose="02020603050405020304" pitchFamily="18" charset="0"/>
              </a:rPr>
              <a:t> SPSS for Windows</a:t>
            </a:r>
            <a:r>
              <a:rPr lang="en-US" sz="2800" dirty="0">
                <a:latin typeface="Times New Roman" panose="02020603050405020304" pitchFamily="18" charset="0"/>
                <a:cs typeface="Times New Roman" panose="02020603050405020304" pitchFamily="18" charset="0"/>
              </a:rPr>
              <a:t>. Needham Heights, MA: Allyn &amp; Bacon</a:t>
            </a:r>
            <a:r>
              <a:rPr lang="en-US" sz="2800" dirty="0" smtClean="0">
                <a:latin typeface="Times New Roman" panose="02020603050405020304" pitchFamily="18" charset="0"/>
                <a:cs typeface="Times New Roman" panose="02020603050405020304" pitchFamily="18" charset="0"/>
              </a:rPr>
              <a:t>.</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Hayes, S.C., Long, D.M., Levin, M.E., &amp; Follette, W.C. (2013). Treatment development: Can we find a better way? </a:t>
            </a:r>
            <a:r>
              <a:rPr lang="en-US" sz="2800" i="1" dirty="0" smtClean="0">
                <a:latin typeface="Times New Roman" panose="02020603050405020304" pitchFamily="18" charset="0"/>
                <a:cs typeface="Times New Roman" panose="02020603050405020304" pitchFamily="18" charset="0"/>
              </a:rPr>
              <a:t>Clinical Psychology Review, 33</a:t>
            </a:r>
            <a:r>
              <a:rPr lang="en-US" sz="2800" dirty="0" smtClean="0">
                <a:latin typeface="Times New Roman" panose="02020603050405020304" pitchFamily="18" charset="0"/>
                <a:cs typeface="Times New Roman" panose="02020603050405020304" pitchFamily="18" charset="0"/>
              </a:rPr>
              <a:t>(7), 870-882.</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Herrnstein, R.J. (1961). Relative and absolute strength of response as a function of frequency of reinforcement. </a:t>
            </a:r>
            <a:r>
              <a:rPr lang="en-US" sz="2800" i="1" dirty="0" smtClean="0">
                <a:latin typeface="Times New Roman" panose="02020603050405020304" pitchFamily="18" charset="0"/>
                <a:cs typeface="Times New Roman" panose="02020603050405020304" pitchFamily="18" charset="0"/>
              </a:rPr>
              <a:t>Journal of the Experimental Analysis of Behavior, 4</a:t>
            </a:r>
            <a:r>
              <a:rPr lang="en-US" sz="2800" dirty="0" smtClean="0">
                <a:latin typeface="Times New Roman" panose="02020603050405020304" pitchFamily="18" charset="0"/>
                <a:cs typeface="Times New Roman" panose="02020603050405020304" pitchFamily="18" charset="0"/>
              </a:rPr>
              <a:t>(3), 267-272.</a:t>
            </a:r>
          </a:p>
        </p:txBody>
      </p:sp>
      <p:sp>
        <p:nvSpPr>
          <p:cNvPr id="12" name="TextBox 11"/>
          <p:cNvSpPr txBox="1"/>
          <p:nvPr/>
        </p:nvSpPr>
        <p:spPr>
          <a:xfrm>
            <a:off x="29233928" y="19427849"/>
            <a:ext cx="13106639"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The TAT demonstrated some predictive validity in estimating depression. It also demonstrated convergent validity with other measures, though these correlations were modest. Further iteration is needed before employing it in research or clinical settings.</a:t>
            </a: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Managing life’s negatives, and the effectiveness of that time, were related to the AAQ-2 in theoretically expected directions. However, the magnitude of those relationships was small.</a:t>
            </a:r>
            <a:endParaRPr lang="en-US" sz="2800" dirty="0">
              <a:latin typeface="Times New Roman" panose="02020603050405020304" pitchFamily="18" charset="0"/>
              <a:cs typeface="Times New Roman" panose="02020603050405020304" pitchFamily="18" charset="0"/>
            </a:endParaRPr>
          </a:p>
        </p:txBody>
      </p:sp>
      <p:sp>
        <p:nvSpPr>
          <p:cNvPr id="26" name="Title 1"/>
          <p:cNvSpPr txBox="1">
            <a:spLocks/>
          </p:cNvSpPr>
          <p:nvPr/>
        </p:nvSpPr>
        <p:spPr>
          <a:xfrm>
            <a:off x="29233928" y="18596300"/>
            <a:ext cx="13234824" cy="678605"/>
          </a:xfrm>
          <a:prstGeom prst="rect">
            <a:avLst/>
          </a:prstGeom>
          <a:solidFill>
            <a:srgbClr val="002E62"/>
          </a:solidFill>
          <a:ln>
            <a:solidFill>
              <a:schemeClr val="tx1"/>
            </a:solidFill>
          </a:ln>
        </p:spPr>
        <p:txBody>
          <a:bodyPr vert="horz" lIns="58784" tIns="29392" rIns="58784" bIns="29392" rtlCol="0" anchor="b">
            <a:normAutofit/>
          </a:bodyPr>
          <a:lstStyle>
            <a:lvl1pPr algn="ctr" defTabSz="3840480" rtl="0" eaLnBrk="1" latinLnBrk="0" hangingPunct="1">
              <a:lnSpc>
                <a:spcPct val="90000"/>
              </a:lnSpc>
              <a:spcBef>
                <a:spcPct val="0"/>
              </a:spcBef>
              <a:buNone/>
              <a:defRPr sz="25200" kern="1200">
                <a:solidFill>
                  <a:schemeClr val="tx1"/>
                </a:solidFill>
                <a:latin typeface="+mj-lt"/>
                <a:ea typeface="+mj-ea"/>
                <a:cs typeface="+mj-cs"/>
              </a:defRPr>
            </a:lvl1pPr>
          </a:lstStyle>
          <a:p>
            <a:r>
              <a:rPr lang="en-US" sz="4000" dirty="0" smtClean="0">
                <a:solidFill>
                  <a:schemeClr val="bg1"/>
                </a:solidFill>
                <a:latin typeface="Times New Roman" panose="02020603050405020304" pitchFamily="18" charset="0"/>
                <a:cs typeface="Times New Roman" panose="02020603050405020304" pitchFamily="18" charset="0"/>
              </a:rPr>
              <a:t>Discussion</a:t>
            </a:r>
            <a:endParaRPr lang="en-US" sz="4800" dirty="0">
              <a:solidFill>
                <a:schemeClr val="bg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graphicFrame>
            <p:nvGraphicFramePr>
              <p:cNvPr id="28" name="Table 27"/>
              <p:cNvGraphicFramePr>
                <a:graphicFrameLocks noGrp="1"/>
              </p:cNvGraphicFramePr>
              <p:nvPr>
                <p:extLst>
                  <p:ext uri="{D42A27DB-BD31-4B8C-83A1-F6EECF244321}">
                    <p14:modId xmlns:p14="http://schemas.microsoft.com/office/powerpoint/2010/main" val="107495924"/>
                  </p:ext>
                </p:extLst>
              </p:nvPr>
            </p:nvGraphicFramePr>
            <p:xfrm>
              <a:off x="11858624" y="6517024"/>
              <a:ext cx="16129683" cy="6389812"/>
            </p:xfrm>
            <a:graphic>
              <a:graphicData uri="http://schemas.openxmlformats.org/drawingml/2006/table">
                <a:tbl>
                  <a:tblPr firstRow="1" firstCol="1" bandRow="1">
                    <a:tableStyleId>{5C22544A-7EE6-4342-B048-85BDC9FD1C3A}</a:tableStyleId>
                  </a:tblPr>
                  <a:tblGrid>
                    <a:gridCol w="2728532"/>
                    <a:gridCol w="1432980"/>
                    <a:gridCol w="1402557"/>
                    <a:gridCol w="1360930"/>
                    <a:gridCol w="1380143"/>
                    <a:gridCol w="1370534"/>
                    <a:gridCol w="3860235"/>
                    <a:gridCol w="2593772"/>
                  </a:tblGrid>
                  <a:tr h="470351">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B</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SE</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β</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i="1" dirty="0">
                              <a:solidFill>
                                <a:schemeClr val="tx1"/>
                              </a:solidFill>
                              <a:effectLst/>
                              <a:latin typeface="Times New Roman" panose="02020603050405020304" pitchFamily="18" charset="0"/>
                              <a:cs typeface="Times New Roman" panose="02020603050405020304" pitchFamily="18" charset="0"/>
                            </a:rPr>
                            <a:t>t</a:t>
                          </a:r>
                          <a:endParaRPr lang="en-US" sz="2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i="1" dirty="0" smtClean="0">
                              <a:solidFill>
                                <a:schemeClr val="tx1"/>
                              </a:solidFill>
                              <a:effectLst/>
                              <a:latin typeface="Times New Roman" panose="02020603050405020304" pitchFamily="18" charset="0"/>
                              <a:cs typeface="Times New Roman" panose="02020603050405020304" pitchFamily="18" charset="0"/>
                            </a:rPr>
                            <a:t>p</a:t>
                          </a:r>
                          <a:endParaRPr lang="en-US" sz="2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95% CI Lower Bound</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Upper Bound</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154404">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98453">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(Constant)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12.163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1.649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7.374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.000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8.920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15.405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99090">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SR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.025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.073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.016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.342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.733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-.119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.169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99090">
                    <a:tc>
                      <a:txBody>
                        <a:bodyPr/>
                        <a:lstStyle/>
                        <a:p>
                          <a:pPr marL="0" marR="0">
                            <a:lnSpc>
                              <a:spcPct val="107000"/>
                            </a:lnSpc>
                            <a:spcBef>
                              <a:spcPts val="0"/>
                            </a:spcBef>
                            <a:spcAft>
                              <a:spcPts val="0"/>
                            </a:spcAft>
                          </a:pPr>
                          <a:r>
                            <a:rPr lang="en-US" sz="2800" b="0" dirty="0" smtClean="0">
                              <a:solidFill>
                                <a:schemeClr val="tx1"/>
                              </a:solidFill>
                              <a:effectLst/>
                              <a:latin typeface="Times New Roman" panose="02020603050405020304" pitchFamily="18" charset="0"/>
                              <a:cs typeface="Times New Roman" panose="02020603050405020304" pitchFamily="18" charset="0"/>
                            </a:rPr>
                            <a:t>Avg. SR </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.567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.100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.246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5.657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.370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.764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80610">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Sleep</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.186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.061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1.439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.151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-.068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.440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614855">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a:t>
                          </a:r>
                          <a:r>
                            <a:rPr lang="en-US" sz="2800" b="0" dirty="0" smtClean="0">
                              <a:solidFill>
                                <a:schemeClr val="tx1"/>
                              </a:solidFill>
                              <a:effectLst/>
                              <a:latin typeface="Times New Roman" panose="02020603050405020304" pitchFamily="18" charset="0"/>
                              <a:cs typeface="Times New Roman" panose="02020603050405020304" pitchFamily="18" charset="0"/>
                            </a:rPr>
                            <a:t>Qual. </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-.235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.136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-.091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-1.732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i="0" dirty="0">
                              <a:solidFill>
                                <a:schemeClr val="tx1"/>
                              </a:solidFill>
                              <a:effectLst/>
                              <a:latin typeface="Times New Roman" panose="02020603050405020304" pitchFamily="18" charset="0"/>
                              <a:cs typeface="Times New Roman" panose="02020603050405020304" pitchFamily="18" charset="0"/>
                            </a:rPr>
                            <a:t>.084</a:t>
                          </a:r>
                          <a:endParaRPr lang="en-US" sz="2800" i="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-.502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.032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614855">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a:t>
                          </a:r>
                          <a:r>
                            <a:rPr lang="en-US" sz="2800" b="0" dirty="0" smtClean="0">
                              <a:solidFill>
                                <a:schemeClr val="tx1"/>
                              </a:solidFill>
                              <a:effectLst/>
                              <a:latin typeface="Times New Roman" panose="02020603050405020304" pitchFamily="18" charset="0"/>
                              <a:cs typeface="Times New Roman" panose="02020603050405020304" pitchFamily="18" charset="0"/>
                            </a:rPr>
                            <a:t>Qual. </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-.445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.082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-.243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-5.396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-.607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-.283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614855">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a:t>
                          </a:r>
                          <a:r>
                            <a:rPr lang="en-US" sz="2800" b="0" dirty="0" smtClean="0">
                              <a:solidFill>
                                <a:schemeClr val="tx1"/>
                              </a:solidFill>
                              <a:effectLst/>
                              <a:latin typeface="Times New Roman" panose="02020603050405020304" pitchFamily="18" charset="0"/>
                              <a:cs typeface="Times New Roman" panose="02020603050405020304" pitchFamily="18" charset="0"/>
                            </a:rPr>
                            <a:t>Qual.</a:t>
                          </a:r>
                          <a:r>
                            <a:rPr lang="en-US" sz="2800" b="0" baseline="0" dirty="0" smtClean="0">
                              <a:solidFill>
                                <a:schemeClr val="tx1"/>
                              </a:solidFill>
                              <a:effectLst/>
                              <a:latin typeface="Times New Roman" panose="02020603050405020304" pitchFamily="18" charset="0"/>
                              <a:cs typeface="Times New Roman" panose="02020603050405020304" pitchFamily="18" charset="0"/>
                            </a:rPr>
                            <a:t> </a:t>
                          </a:r>
                          <a:r>
                            <a:rPr lang="en-US" sz="2800" b="0" dirty="0" smtClean="0">
                              <a:solidFill>
                                <a:schemeClr val="tx1"/>
                              </a:solidFill>
                              <a:effectLst/>
                              <a:latin typeface="Times New Roman" panose="02020603050405020304" pitchFamily="18" charset="0"/>
                              <a:cs typeface="Times New Roman" panose="02020603050405020304" pitchFamily="18" charset="0"/>
                            </a:rPr>
                            <a:t>Sleep</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-.757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.143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-.236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-5.284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-1.038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-.475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67559">
                    <a:tc>
                      <a:txBody>
                        <a:bodyPr/>
                        <a:lstStyle/>
                        <a:p>
                          <a:pPr marL="0" marR="0">
                            <a:lnSpc>
                              <a:spcPct val="107000"/>
                            </a:lnSpc>
                            <a:spcBef>
                              <a:spcPts val="0"/>
                            </a:spcBef>
                            <a:spcAft>
                              <a:spcPts val="0"/>
                            </a:spcAft>
                          </a:pPr>
                          <a14:m>
                            <m:oMathPara xmlns:m="http://schemas.openxmlformats.org/officeDocument/2006/math">
                              <m:oMathParaPr>
                                <m:jc m:val="left"/>
                              </m:oMathParaPr>
                              <m:oMath xmlns:m="http://schemas.openxmlformats.org/officeDocument/2006/math">
                                <m:sSup>
                                  <m:sSupPr>
                                    <m:ctrlPr>
                                      <a:rPr lang="en-US" sz="2800" b="0" i="1" smtClean="0">
                                        <a:solidFill>
                                          <a:schemeClr val="tx1"/>
                                        </a:solidFill>
                                        <a:effectLst/>
                                        <a:latin typeface="Cambria Math" panose="02040503050406030204" pitchFamily="18" charset="0"/>
                                        <a:cs typeface="Times New Roman" panose="02020603050405020304" pitchFamily="18" charset="0"/>
                                      </a:rPr>
                                    </m:ctrlPr>
                                  </m:sSupPr>
                                  <m:e>
                                    <m:r>
                                      <a:rPr lang="en-US" sz="2800" b="0" i="1" smtClean="0">
                                        <a:solidFill>
                                          <a:schemeClr val="tx1"/>
                                        </a:solidFill>
                                        <a:effectLst/>
                                        <a:latin typeface="Cambria Math" panose="02040503050406030204" pitchFamily="18" charset="0"/>
                                        <a:cs typeface="Times New Roman" panose="02020603050405020304" pitchFamily="18" charset="0"/>
                                      </a:rPr>
                                      <m:t>𝑅</m:t>
                                    </m:r>
                                  </m:e>
                                  <m:sup>
                                    <m:r>
                                      <a:rPr lang="en-US" sz="2800" b="0" i="1" smtClean="0">
                                        <a:solidFill>
                                          <a:schemeClr val="tx1"/>
                                        </a:solidFill>
                                        <a:effectLst/>
                                        <a:latin typeface="Cambria Math" panose="02040503050406030204" pitchFamily="18" charset="0"/>
                                        <a:cs typeface="Times New Roman" panose="02020603050405020304" pitchFamily="18" charset="0"/>
                                      </a:rPr>
                                      <m:t>2</m:t>
                                    </m:r>
                                  </m:sup>
                                </m:sSup>
                              </m:oMath>
                            </m:oMathPara>
                          </a14:m>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.249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704326">
                    <a:tc>
                      <a:txBody>
                        <a:bodyPr/>
                        <a:lstStyle/>
                        <a:p>
                          <a:pPr marL="0" marR="0">
                            <a:lnSpc>
                              <a:spcPct val="107000"/>
                            </a:lnSpc>
                            <a:spcBef>
                              <a:spcPts val="0"/>
                            </a:spcBef>
                            <a:spcAft>
                              <a:spcPts val="0"/>
                            </a:spcAft>
                          </a:pPr>
                          <a:r>
                            <a:rPr lang="en-US" sz="28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25.092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mc:Choice>
        <mc:Fallback>
          <p:graphicFrame>
            <p:nvGraphicFramePr>
              <p:cNvPr id="28" name="Table 27"/>
              <p:cNvGraphicFramePr>
                <a:graphicFrameLocks noGrp="1"/>
              </p:cNvGraphicFramePr>
              <p:nvPr>
                <p:extLst>
                  <p:ext uri="{D42A27DB-BD31-4B8C-83A1-F6EECF244321}">
                    <p14:modId xmlns:p14="http://schemas.microsoft.com/office/powerpoint/2010/main" val="107495924"/>
                  </p:ext>
                </p:extLst>
              </p:nvPr>
            </p:nvGraphicFramePr>
            <p:xfrm>
              <a:off x="11858624" y="6517024"/>
              <a:ext cx="16129683" cy="6389812"/>
            </p:xfrm>
            <a:graphic>
              <a:graphicData uri="http://schemas.openxmlformats.org/drawingml/2006/table">
                <a:tbl>
                  <a:tblPr firstRow="1" firstCol="1" bandRow="1">
                    <a:tableStyleId>{5C22544A-7EE6-4342-B048-85BDC9FD1C3A}</a:tableStyleId>
                  </a:tblPr>
                  <a:tblGrid>
                    <a:gridCol w="2728532"/>
                    <a:gridCol w="1432980"/>
                    <a:gridCol w="1402557"/>
                    <a:gridCol w="1360930"/>
                    <a:gridCol w="1380143"/>
                    <a:gridCol w="1370534"/>
                    <a:gridCol w="3860235"/>
                    <a:gridCol w="2593772"/>
                  </a:tblGrid>
                  <a:tr h="470351">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B</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SE</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β</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i="1" dirty="0">
                              <a:solidFill>
                                <a:schemeClr val="tx1"/>
                              </a:solidFill>
                              <a:effectLst/>
                              <a:latin typeface="Times New Roman" panose="02020603050405020304" pitchFamily="18" charset="0"/>
                              <a:cs typeface="Times New Roman" panose="02020603050405020304" pitchFamily="18" charset="0"/>
                            </a:rPr>
                            <a:t>t</a:t>
                          </a:r>
                          <a:endParaRPr lang="en-US" sz="2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i="1" dirty="0" smtClean="0">
                              <a:solidFill>
                                <a:schemeClr val="tx1"/>
                              </a:solidFill>
                              <a:effectLst/>
                              <a:latin typeface="Times New Roman" panose="02020603050405020304" pitchFamily="18" charset="0"/>
                              <a:cs typeface="Times New Roman" panose="02020603050405020304" pitchFamily="18" charset="0"/>
                            </a:rPr>
                            <a:t>p</a:t>
                          </a:r>
                          <a:endParaRPr lang="en-US" sz="2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95% CI Lower Bound</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Upper Bound</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425768">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98453">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(Constant)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12.163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1.649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7.374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.000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8.920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15.405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99090">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SR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.025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.073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.016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.342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.733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-.119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.169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99090">
                    <a:tc>
                      <a:txBody>
                        <a:bodyPr/>
                        <a:lstStyle/>
                        <a:p>
                          <a:pPr marL="0" marR="0">
                            <a:lnSpc>
                              <a:spcPct val="107000"/>
                            </a:lnSpc>
                            <a:spcBef>
                              <a:spcPts val="0"/>
                            </a:spcBef>
                            <a:spcAft>
                              <a:spcPts val="0"/>
                            </a:spcAft>
                          </a:pPr>
                          <a:r>
                            <a:rPr lang="en-US" sz="2800" b="0" dirty="0" smtClean="0">
                              <a:solidFill>
                                <a:schemeClr val="tx1"/>
                              </a:solidFill>
                              <a:effectLst/>
                              <a:latin typeface="Times New Roman" panose="02020603050405020304" pitchFamily="18" charset="0"/>
                              <a:cs typeface="Times New Roman" panose="02020603050405020304" pitchFamily="18" charset="0"/>
                            </a:rPr>
                            <a:t>Avg. SR </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.567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.100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.246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5.657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.370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.764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80610">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Sleep</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.186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.061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1.439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.151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-.068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.440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614855">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a:t>
                          </a:r>
                          <a:r>
                            <a:rPr lang="en-US" sz="2800" b="0" dirty="0" smtClean="0">
                              <a:solidFill>
                                <a:schemeClr val="tx1"/>
                              </a:solidFill>
                              <a:effectLst/>
                              <a:latin typeface="Times New Roman" panose="02020603050405020304" pitchFamily="18" charset="0"/>
                              <a:cs typeface="Times New Roman" panose="02020603050405020304" pitchFamily="18" charset="0"/>
                            </a:rPr>
                            <a:t>Qual. </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-.235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.136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-.091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-1.732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i="0" dirty="0">
                              <a:solidFill>
                                <a:schemeClr val="tx1"/>
                              </a:solidFill>
                              <a:effectLst/>
                              <a:latin typeface="Times New Roman" panose="02020603050405020304" pitchFamily="18" charset="0"/>
                              <a:cs typeface="Times New Roman" panose="02020603050405020304" pitchFamily="18" charset="0"/>
                            </a:rPr>
                            <a:t>.084</a:t>
                          </a:r>
                          <a:endParaRPr lang="en-US" sz="2800" i="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-.502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.032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614855">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a:t>
                          </a:r>
                          <a:r>
                            <a:rPr lang="en-US" sz="2800" b="0" dirty="0" smtClean="0">
                              <a:solidFill>
                                <a:schemeClr val="tx1"/>
                              </a:solidFill>
                              <a:effectLst/>
                              <a:latin typeface="Times New Roman" panose="02020603050405020304" pitchFamily="18" charset="0"/>
                              <a:cs typeface="Times New Roman" panose="02020603050405020304" pitchFamily="18" charset="0"/>
                            </a:rPr>
                            <a:t>Qual. </a:t>
                          </a:r>
                          <a:r>
                            <a:rPr lang="en-US" sz="2800" b="0" dirty="0">
                              <a:solidFill>
                                <a:schemeClr val="tx1"/>
                              </a:solidFill>
                              <a:effectLst/>
                              <a:latin typeface="Times New Roman" panose="02020603050405020304" pitchFamily="18" charset="0"/>
                              <a:cs typeface="Times New Roman" panose="02020603050405020304" pitchFamily="18" charset="0"/>
                            </a:rPr>
                            <a: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-.445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.082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-.243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-5.396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-.607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-.283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614855">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a:t>
                          </a:r>
                          <a:r>
                            <a:rPr lang="en-US" sz="2800" b="0" dirty="0" smtClean="0">
                              <a:solidFill>
                                <a:schemeClr val="tx1"/>
                              </a:solidFill>
                              <a:effectLst/>
                              <a:latin typeface="Times New Roman" panose="02020603050405020304" pitchFamily="18" charset="0"/>
                              <a:cs typeface="Times New Roman" panose="02020603050405020304" pitchFamily="18" charset="0"/>
                            </a:rPr>
                            <a:t>Qual.</a:t>
                          </a:r>
                          <a:r>
                            <a:rPr lang="en-US" sz="2800" b="0" baseline="0" dirty="0" smtClean="0">
                              <a:solidFill>
                                <a:schemeClr val="tx1"/>
                              </a:solidFill>
                              <a:effectLst/>
                              <a:latin typeface="Times New Roman" panose="02020603050405020304" pitchFamily="18" charset="0"/>
                              <a:cs typeface="Times New Roman" panose="02020603050405020304" pitchFamily="18" charset="0"/>
                            </a:rPr>
                            <a:t> </a:t>
                          </a:r>
                          <a:r>
                            <a:rPr lang="en-US" sz="2800" b="0" dirty="0" smtClean="0">
                              <a:solidFill>
                                <a:schemeClr val="tx1"/>
                              </a:solidFill>
                              <a:effectLst/>
                              <a:latin typeface="Times New Roman" panose="02020603050405020304" pitchFamily="18" charset="0"/>
                              <a:cs typeface="Times New Roman" panose="02020603050405020304" pitchFamily="18" charset="0"/>
                            </a:rPr>
                            <a:t>Sleep</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-.757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.143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-.236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-5.284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-1.038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-.475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567559">
                    <a:tc>
                      <a:txBody>
                        <a:bodyPr/>
                        <a:lstStyle/>
                        <a:p>
                          <a:endParaRPr lang="en-US"/>
                        </a:p>
                      </a:txBody>
                      <a:tcPr marL="68580" marR="68580" marT="0" marB="0">
                        <a:blipFill rotWithShape="0">
                          <a:blip r:embed="rId4"/>
                          <a:stretch>
                            <a:fillRect l="-223" t="-922581" r="-491741" b="-126882"/>
                          </a:stretch>
                        </a:blip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.249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704326">
                    <a:tc>
                      <a:txBody>
                        <a:bodyPr/>
                        <a:lstStyle/>
                        <a:p>
                          <a:pPr marL="0" marR="0">
                            <a:lnSpc>
                              <a:spcPct val="107000"/>
                            </a:lnSpc>
                            <a:spcBef>
                              <a:spcPts val="0"/>
                            </a:spcBef>
                            <a:spcAft>
                              <a:spcPts val="0"/>
                            </a:spcAft>
                          </a:pPr>
                          <a:r>
                            <a:rPr lang="en-US" sz="28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25.092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r>
                            <a:rPr lang="en-US" sz="28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bl>
              </a:graphicData>
            </a:graphic>
          </p:graphicFrame>
        </mc:Fallback>
      </mc:AlternateContent>
      <p:sp>
        <p:nvSpPr>
          <p:cNvPr id="29" name="TextBox 28"/>
          <p:cNvSpPr txBox="1"/>
          <p:nvPr/>
        </p:nvSpPr>
        <p:spPr>
          <a:xfrm>
            <a:off x="11858624" y="5460837"/>
            <a:ext cx="12368320" cy="584775"/>
          </a:xfrm>
          <a:prstGeom prst="rect">
            <a:avLst/>
          </a:prstGeom>
          <a:noFill/>
        </p:spPr>
        <p:txBody>
          <a:bodyPr wrap="square" rtlCol="0">
            <a:spAutoFit/>
          </a:bodyPr>
          <a:lstStyle/>
          <a:p>
            <a:r>
              <a:rPr lang="en-US" sz="3200" i="1" dirty="0" smtClean="0">
                <a:latin typeface="Times New Roman" panose="02020603050405020304" pitchFamily="18" charset="0"/>
                <a:cs typeface="Times New Roman" panose="02020603050405020304" pitchFamily="18" charset="0"/>
              </a:rPr>
              <a:t>Multiple Regression of the Time Allocation Task on PHQ-9 Scores</a:t>
            </a:r>
            <a:endParaRPr lang="en-US" sz="3200" i="1" dirty="0">
              <a:latin typeface="Times New Roman" panose="02020603050405020304" pitchFamily="18" charset="0"/>
              <a:cs typeface="Times New Roman" panose="02020603050405020304" pitchFamily="18" charset="0"/>
            </a:endParaRPr>
          </a:p>
        </p:txBody>
      </p:sp>
      <p:sp>
        <p:nvSpPr>
          <p:cNvPr id="30" name="Rectangle 29"/>
          <p:cNvSpPr/>
          <p:nvPr/>
        </p:nvSpPr>
        <p:spPr>
          <a:xfrm>
            <a:off x="11501330" y="5187176"/>
            <a:ext cx="16845070" cy="76735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7" name="Straight Connector 36"/>
          <p:cNvCxnSpPr/>
          <p:nvPr/>
        </p:nvCxnSpPr>
        <p:spPr>
          <a:xfrm flipV="1">
            <a:off x="11501330" y="7125006"/>
            <a:ext cx="16845070" cy="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V="1">
            <a:off x="11501330" y="6329747"/>
            <a:ext cx="16845070" cy="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44" name="TextBox 43"/>
          <p:cNvSpPr txBox="1"/>
          <p:nvPr/>
        </p:nvSpPr>
        <p:spPr>
          <a:xfrm>
            <a:off x="11501330" y="13035478"/>
            <a:ext cx="1684507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Three outlier sweeps were conducted based on standardized residuals, Cook’s d, and leverage values. 27 multivariate outliers (5.8%) were removed.</a:t>
            </a:r>
          </a:p>
        </p:txBody>
      </p:sp>
      <mc:AlternateContent xmlns:mc="http://schemas.openxmlformats.org/markup-compatibility/2006">
        <mc:Choice xmlns:a14="http://schemas.microsoft.com/office/drawing/2010/main" Requires="a14">
          <p:graphicFrame>
            <p:nvGraphicFramePr>
              <p:cNvPr id="46" name="Table 45"/>
              <p:cNvGraphicFramePr>
                <a:graphicFrameLocks noGrp="1"/>
              </p:cNvGraphicFramePr>
              <p:nvPr>
                <p:extLst>
                  <p:ext uri="{D42A27DB-BD31-4B8C-83A1-F6EECF244321}">
                    <p14:modId xmlns:p14="http://schemas.microsoft.com/office/powerpoint/2010/main" val="1499059259"/>
                  </p:ext>
                </p:extLst>
              </p:nvPr>
            </p:nvGraphicFramePr>
            <p:xfrm>
              <a:off x="11858625" y="14898414"/>
              <a:ext cx="16129681" cy="6620244"/>
            </p:xfrm>
            <a:graphic>
              <a:graphicData uri="http://schemas.openxmlformats.org/drawingml/2006/table">
                <a:tbl>
                  <a:tblPr firstRow="1" firstCol="1" bandRow="1">
                    <a:tableStyleId>{5C22544A-7EE6-4342-B048-85BDC9FD1C3A}</a:tableStyleId>
                  </a:tblPr>
                  <a:tblGrid>
                    <a:gridCol w="3056443"/>
                    <a:gridCol w="1398552"/>
                    <a:gridCol w="1352243"/>
                    <a:gridCol w="1290499"/>
                    <a:gridCol w="1537483"/>
                    <a:gridCol w="1167006"/>
                    <a:gridCol w="3802030"/>
                    <a:gridCol w="2525425"/>
                  </a:tblGrid>
                  <a:tr h="788279">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B</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SE</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β</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i="1" dirty="0">
                              <a:solidFill>
                                <a:schemeClr val="tx1"/>
                              </a:solidFill>
                              <a:effectLst/>
                              <a:latin typeface="Times New Roman" panose="02020603050405020304" pitchFamily="18" charset="0"/>
                              <a:cs typeface="Times New Roman" panose="02020603050405020304" pitchFamily="18" charset="0"/>
                            </a:rPr>
                            <a:t>t</a:t>
                          </a:r>
                          <a:endParaRPr lang="en-US" sz="2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i="1" dirty="0" smtClean="0">
                              <a:solidFill>
                                <a:schemeClr val="tx1"/>
                              </a:solidFill>
                              <a:effectLst/>
                              <a:latin typeface="Times New Roman" panose="02020603050405020304" pitchFamily="18" charset="0"/>
                              <a:cs typeface="Times New Roman" panose="02020603050405020304" pitchFamily="18" charset="0"/>
                            </a:rPr>
                            <a:t>p</a:t>
                          </a:r>
                          <a:endParaRPr lang="en-US" sz="2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95% CI Lower Bound</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Upper Bound</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(Constant)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76.639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7.121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10.762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.000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62.643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90.634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SR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.088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.310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.013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.282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.778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-.522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.698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20533">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.SR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-1.304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.412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-3.168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.002</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-2.113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-.495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Sleep</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-1.796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.581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-3.091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.002</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-2.938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-.654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Qual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2.389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.574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.205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4.161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1.260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3.517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Qual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2.862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.358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.345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8.000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2.159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3.565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Qual_Sleep</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1.812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.621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2.915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.004</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.590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3.033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14:m>
                            <m:oMathPara xmlns:m="http://schemas.openxmlformats.org/officeDocument/2006/math">
                              <m:oMathParaPr>
                                <m:jc m:val="left"/>
                              </m:oMathParaPr>
                              <m:oMath xmlns:m="http://schemas.openxmlformats.org/officeDocument/2006/math">
                                <m:sSup>
                                  <m:sSupPr>
                                    <m:ctrlPr>
                                      <a:rPr lang="en-US" sz="2800" b="0" i="1" smtClean="0">
                                        <a:solidFill>
                                          <a:schemeClr val="tx1"/>
                                        </a:solidFill>
                                        <a:effectLst/>
                                        <a:latin typeface="Cambria Math" panose="02040503050406030204" pitchFamily="18" charset="0"/>
                                        <a:cs typeface="Times New Roman" panose="02020603050405020304" pitchFamily="18" charset="0"/>
                                      </a:rPr>
                                    </m:ctrlPr>
                                  </m:sSupPr>
                                  <m:e>
                                    <m:r>
                                      <a:rPr lang="en-US" sz="2800" b="0" i="1" smtClean="0">
                                        <a:solidFill>
                                          <a:schemeClr val="tx1"/>
                                        </a:solidFill>
                                        <a:effectLst/>
                                        <a:latin typeface="Cambria Math" panose="02040503050406030204" pitchFamily="18" charset="0"/>
                                        <a:cs typeface="Times New Roman" panose="02020603050405020304" pitchFamily="18" charset="0"/>
                                      </a:rPr>
                                      <m:t>𝑅</m:t>
                                    </m:r>
                                  </m:e>
                                  <m:sup>
                                    <m:r>
                                      <a:rPr lang="en-US" sz="2800" b="0" i="1" smtClean="0">
                                        <a:solidFill>
                                          <a:schemeClr val="tx1"/>
                                        </a:solidFill>
                                        <a:effectLst/>
                                        <a:latin typeface="Cambria Math" panose="02040503050406030204" pitchFamily="18" charset="0"/>
                                        <a:cs typeface="Times New Roman" panose="02020603050405020304" pitchFamily="18" charset="0"/>
                                      </a:rPr>
                                      <m:t>2</m:t>
                                    </m:r>
                                  </m:sup>
                                </m:sSup>
                              </m:oMath>
                            </m:oMathPara>
                          </a14:m>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.311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34.281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mc:Choice>
        <mc:Fallback>
          <p:graphicFrame>
            <p:nvGraphicFramePr>
              <p:cNvPr id="46" name="Table 45"/>
              <p:cNvGraphicFramePr>
                <a:graphicFrameLocks noGrp="1"/>
              </p:cNvGraphicFramePr>
              <p:nvPr>
                <p:extLst>
                  <p:ext uri="{D42A27DB-BD31-4B8C-83A1-F6EECF244321}">
                    <p14:modId xmlns:p14="http://schemas.microsoft.com/office/powerpoint/2010/main" val="1499059259"/>
                  </p:ext>
                </p:extLst>
              </p:nvPr>
            </p:nvGraphicFramePr>
            <p:xfrm>
              <a:off x="11858625" y="14898414"/>
              <a:ext cx="16129681" cy="6620244"/>
            </p:xfrm>
            <a:graphic>
              <a:graphicData uri="http://schemas.openxmlformats.org/drawingml/2006/table">
                <a:tbl>
                  <a:tblPr firstRow="1" firstCol="1" bandRow="1">
                    <a:tableStyleId>{5C22544A-7EE6-4342-B048-85BDC9FD1C3A}</a:tableStyleId>
                  </a:tblPr>
                  <a:tblGrid>
                    <a:gridCol w="3056443"/>
                    <a:gridCol w="1398552"/>
                    <a:gridCol w="1352243"/>
                    <a:gridCol w="1290499"/>
                    <a:gridCol w="1537483"/>
                    <a:gridCol w="1167006"/>
                    <a:gridCol w="3802030"/>
                    <a:gridCol w="2525425"/>
                  </a:tblGrid>
                  <a:tr h="788279">
                    <a:tc>
                      <a:txBody>
                        <a:bodyPr/>
                        <a:lstStyle/>
                        <a:p>
                          <a:pPr marL="0" marR="0">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B</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SE</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β</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i="1" dirty="0">
                              <a:solidFill>
                                <a:schemeClr val="tx1"/>
                              </a:solidFill>
                              <a:effectLst/>
                              <a:latin typeface="Times New Roman" panose="02020603050405020304" pitchFamily="18" charset="0"/>
                              <a:cs typeface="Times New Roman" panose="02020603050405020304" pitchFamily="18" charset="0"/>
                            </a:rPr>
                            <a:t>t</a:t>
                          </a:r>
                          <a:endParaRPr lang="en-US" sz="2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i="1" dirty="0" smtClean="0">
                              <a:solidFill>
                                <a:schemeClr val="tx1"/>
                              </a:solidFill>
                              <a:effectLst/>
                              <a:latin typeface="Times New Roman" panose="02020603050405020304" pitchFamily="18" charset="0"/>
                              <a:cs typeface="Times New Roman" panose="02020603050405020304" pitchFamily="18" charset="0"/>
                            </a:rPr>
                            <a:t>p</a:t>
                          </a:r>
                          <a:endParaRPr lang="en-US" sz="2800"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95% CI Lower Bound</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Upper Bound</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(Constant)</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76.639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7.121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 </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10.762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.000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62.643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90.634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SR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.088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.310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.013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.282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.778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-.522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.698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20533">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.SR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-1.304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.412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-3.168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.002</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-2.113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-.495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Sleep</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-1.796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.581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-3.091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.002</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-2.938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-.654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Qual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2.389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.574</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.205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4.161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1.260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3.517</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Qual -</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2.862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.358</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.345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8.000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.000</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2.159</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3.565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a:solidFill>
                                <a:schemeClr val="tx1"/>
                              </a:solidFill>
                              <a:effectLst/>
                              <a:latin typeface="Times New Roman" panose="02020603050405020304" pitchFamily="18" charset="0"/>
                              <a:cs typeface="Times New Roman" panose="02020603050405020304" pitchFamily="18" charset="0"/>
                            </a:rPr>
                            <a:t>Avg. Qual_Sleep</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1.812</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.621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.126</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2.915</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1" dirty="0">
                              <a:solidFill>
                                <a:schemeClr val="tx1"/>
                              </a:solidFill>
                              <a:effectLst/>
                              <a:latin typeface="Times New Roman" panose="02020603050405020304" pitchFamily="18" charset="0"/>
                              <a:cs typeface="Times New Roman" panose="02020603050405020304" pitchFamily="18" charset="0"/>
                            </a:rPr>
                            <a:t>.004</a:t>
                          </a: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.590</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a:solidFill>
                                <a:schemeClr val="tx1"/>
                              </a:solidFill>
                              <a:effectLst/>
                              <a:latin typeface="Times New Roman" panose="02020603050405020304" pitchFamily="18" charset="0"/>
                              <a:cs typeface="Times New Roman" panose="02020603050405020304" pitchFamily="18" charset="0"/>
                            </a:rPr>
                            <a:t>3.033</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endParaRPr lang="en-US"/>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blipFill rotWithShape="0">
                          <a:blip r:embed="rId5"/>
                          <a:stretch>
                            <a:fillRect t="-831776" r="-427291" b="-100000"/>
                          </a:stretch>
                        </a:blip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.311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51429">
                    <a:tc>
                      <a:txBody>
                        <a:bodyPr/>
                        <a:lstStyle/>
                        <a:p>
                          <a:pPr marL="0" marR="0">
                            <a:lnSpc>
                              <a:spcPct val="107000"/>
                            </a:lnSpc>
                            <a:spcBef>
                              <a:spcPts val="0"/>
                            </a:spcBef>
                            <a:spcAft>
                              <a:spcPts val="0"/>
                            </a:spcAft>
                          </a:pPr>
                          <a:r>
                            <a:rPr lang="en-US" sz="28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34.281</a:t>
                          </a: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28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.000</a:t>
                          </a:r>
                          <a:endParaRPr lang="en-US" sz="2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endParaRPr lang="en-US"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mc:Fallback>
      </mc:AlternateContent>
      <p:sp>
        <p:nvSpPr>
          <p:cNvPr id="47" name="Rectangle 46"/>
          <p:cNvSpPr/>
          <p:nvPr/>
        </p:nvSpPr>
        <p:spPr>
          <a:xfrm>
            <a:off x="11501330" y="13579528"/>
            <a:ext cx="16845070" cy="7906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8" name="Straight Connector 47"/>
          <p:cNvCxnSpPr/>
          <p:nvPr/>
        </p:nvCxnSpPr>
        <p:spPr>
          <a:xfrm flipV="1">
            <a:off x="11501330" y="15517358"/>
            <a:ext cx="16845070" cy="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49" name="Straight Connector 48"/>
          <p:cNvCxnSpPr/>
          <p:nvPr/>
        </p:nvCxnSpPr>
        <p:spPr>
          <a:xfrm flipV="1">
            <a:off x="11501330" y="14722099"/>
            <a:ext cx="16845070" cy="2"/>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11858624" y="13850385"/>
            <a:ext cx="12368320" cy="584775"/>
          </a:xfrm>
          <a:prstGeom prst="rect">
            <a:avLst/>
          </a:prstGeom>
          <a:noFill/>
        </p:spPr>
        <p:txBody>
          <a:bodyPr wrap="square" rtlCol="0">
            <a:spAutoFit/>
          </a:bodyPr>
          <a:lstStyle/>
          <a:p>
            <a:r>
              <a:rPr lang="en-US" sz="3200" i="1" dirty="0" smtClean="0">
                <a:latin typeface="Times New Roman" panose="02020603050405020304" pitchFamily="18" charset="0"/>
                <a:cs typeface="Times New Roman" panose="02020603050405020304" pitchFamily="18" charset="0"/>
              </a:rPr>
              <a:t>Multiple Regression of the Time Allocation Task on BADS Scores</a:t>
            </a:r>
            <a:endParaRPr lang="en-US" sz="3200" i="1" dirty="0">
              <a:latin typeface="Times New Roman" panose="02020603050405020304" pitchFamily="18" charset="0"/>
              <a:cs typeface="Times New Roman" panose="02020603050405020304" pitchFamily="18" charset="0"/>
            </a:endParaRPr>
          </a:p>
        </p:txBody>
      </p:sp>
      <p:sp>
        <p:nvSpPr>
          <p:cNvPr id="27" name="TextBox 26"/>
          <p:cNvSpPr txBox="1"/>
          <p:nvPr/>
        </p:nvSpPr>
        <p:spPr>
          <a:xfrm>
            <a:off x="11500930" y="21662316"/>
            <a:ext cx="1684507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smtClean="0">
                <a:latin typeface="Times New Roman" panose="02020603050405020304" pitchFamily="18" charset="0"/>
                <a:cs typeface="Times New Roman" panose="02020603050405020304" pitchFamily="18" charset="0"/>
              </a:rPr>
              <a:t>Three outlier sweeps were conducted based on standardized residuals, Cook’s d, and leverage values. 19 multivariate outliers (4.1%) were removed.</a:t>
            </a:r>
          </a:p>
        </p:txBody>
      </p:sp>
      <p:sp>
        <p:nvSpPr>
          <p:cNvPr id="5" name="Rectangle 4"/>
          <p:cNvSpPr/>
          <p:nvPr/>
        </p:nvSpPr>
        <p:spPr>
          <a:xfrm>
            <a:off x="1242248" y="26752217"/>
            <a:ext cx="7673447" cy="3970318"/>
          </a:xfrm>
          <a:prstGeom prst="rect">
            <a:avLst/>
          </a:prstGeom>
        </p:spPr>
        <p:txBody>
          <a:bodyPr wrap="square">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474 out of 945 survey completers returned a Time Allocation Task with some interpretable data.</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Listwise deletion (due to missing data) set the initial </a:t>
            </a:r>
            <a:r>
              <a:rPr lang="en-US" sz="2800" i="1" dirty="0">
                <a:latin typeface="Times New Roman" panose="02020603050405020304" pitchFamily="18" charset="0"/>
                <a:cs typeface="Times New Roman" panose="02020603050405020304" pitchFamily="18" charset="0"/>
              </a:rPr>
              <a:t>n </a:t>
            </a:r>
            <a:r>
              <a:rPr lang="en-US" sz="2800" dirty="0">
                <a:latin typeface="Times New Roman" panose="02020603050405020304" pitchFamily="18" charset="0"/>
                <a:cs typeface="Times New Roman" panose="02020603050405020304" pitchFamily="18" charset="0"/>
              </a:rPr>
              <a:t>for </a:t>
            </a:r>
            <a:r>
              <a:rPr lang="en-US" sz="2800" dirty="0" smtClean="0">
                <a:latin typeface="Times New Roman" panose="02020603050405020304" pitchFamily="18" charset="0"/>
                <a:cs typeface="Times New Roman" panose="02020603050405020304" pitchFamily="18" charset="0"/>
              </a:rPr>
              <a:t>analyses </a:t>
            </a:r>
            <a:r>
              <a:rPr lang="en-US" sz="2800" dirty="0">
                <a:latin typeface="Times New Roman" panose="02020603050405020304" pitchFamily="18" charset="0"/>
                <a:cs typeface="Times New Roman" panose="02020603050405020304" pitchFamily="18" charset="0"/>
              </a:rPr>
              <a:t>at 463.</a:t>
            </a: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Continuous </a:t>
            </a:r>
            <a:r>
              <a:rPr lang="en-US" sz="2800" dirty="0">
                <a:latin typeface="Times New Roman" panose="02020603050405020304" pitchFamily="18" charset="0"/>
                <a:cs typeface="Times New Roman" panose="02020603050405020304" pitchFamily="18" charset="0"/>
              </a:rPr>
              <a:t>variables were within +/- 2 on </a:t>
            </a:r>
            <a:r>
              <a:rPr lang="en-US" sz="2800" dirty="0" smtClean="0">
                <a:latin typeface="Times New Roman" panose="02020603050405020304" pitchFamily="18" charset="0"/>
                <a:cs typeface="Times New Roman" panose="02020603050405020304" pitchFamily="18" charset="0"/>
              </a:rPr>
              <a:t>skewness (George </a:t>
            </a:r>
            <a:r>
              <a:rPr lang="en-US" sz="2800" dirty="0">
                <a:latin typeface="Times New Roman" panose="02020603050405020304" pitchFamily="18" charset="0"/>
                <a:cs typeface="Times New Roman" panose="02020603050405020304" pitchFamily="18" charset="0"/>
              </a:rPr>
              <a:t>&amp; Mallery, 2001).</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Collinearity diagnostics were </a:t>
            </a:r>
            <a:r>
              <a:rPr lang="en-US" sz="2800" dirty="0" smtClean="0">
                <a:latin typeface="Times New Roman" panose="02020603050405020304" pitchFamily="18" charset="0"/>
                <a:cs typeface="Times New Roman" panose="02020603050405020304" pitchFamily="18" charset="0"/>
              </a:rPr>
              <a:t>within </a:t>
            </a:r>
            <a:r>
              <a:rPr lang="en-US" sz="2800" dirty="0">
                <a:latin typeface="Times New Roman" panose="02020603050405020304" pitchFamily="18" charset="0"/>
                <a:cs typeface="Times New Roman" panose="02020603050405020304" pitchFamily="18" charset="0"/>
              </a:rPr>
              <a:t>acceptable limits.</a:t>
            </a:r>
          </a:p>
        </p:txBody>
      </p:sp>
      <mc:AlternateContent xmlns:mc="http://schemas.openxmlformats.org/markup-compatibility/2006">
        <mc:Choice xmlns:a14="http://schemas.microsoft.com/office/drawing/2010/main" Requires="a14">
          <p:graphicFrame>
            <p:nvGraphicFramePr>
              <p:cNvPr id="10" name="Table 9"/>
              <p:cNvGraphicFramePr>
                <a:graphicFrameLocks noGrp="1"/>
              </p:cNvGraphicFramePr>
              <p:nvPr>
                <p:extLst>
                  <p:ext uri="{D42A27DB-BD31-4B8C-83A1-F6EECF244321}">
                    <p14:modId xmlns:p14="http://schemas.microsoft.com/office/powerpoint/2010/main" val="1684703479"/>
                  </p:ext>
                </p:extLst>
              </p:nvPr>
            </p:nvGraphicFramePr>
            <p:xfrm>
              <a:off x="11650577" y="23447185"/>
              <a:ext cx="16695422" cy="5146865"/>
            </p:xfrm>
            <a:graphic>
              <a:graphicData uri="http://schemas.openxmlformats.org/drawingml/2006/table">
                <a:tbl>
                  <a:tblPr firstRow="1" firstCol="1" bandRow="1">
                    <a:tableStyleId>{5C22544A-7EE6-4342-B048-85BDC9FD1C3A}</a:tableStyleId>
                  </a:tblPr>
                  <a:tblGrid>
                    <a:gridCol w="4585329"/>
                    <a:gridCol w="1731875"/>
                    <a:gridCol w="1993980"/>
                    <a:gridCol w="2149444"/>
                    <a:gridCol w="2006148"/>
                    <a:gridCol w="1585811"/>
                    <a:gridCol w="1217007"/>
                    <a:gridCol w="109095"/>
                    <a:gridCol w="1316733"/>
                  </a:tblGrid>
                  <a:tr h="1279715">
                    <a:tc>
                      <a:txBody>
                        <a:bodyPr/>
                        <a:lstStyle/>
                        <a:p>
                          <a:pPr marL="0" marR="0">
                            <a:lnSpc>
                              <a:spcPct val="107000"/>
                            </a:lnSpc>
                            <a:spcBef>
                              <a:spcPts val="0"/>
                            </a:spcBef>
                            <a:spcAft>
                              <a:spcPts val="0"/>
                            </a:spcAft>
                          </a:pP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Not </a:t>
                          </a:r>
                          <a:r>
                            <a:rPr lang="en-US" sz="2800" dirty="0" smtClean="0">
                              <a:solidFill>
                                <a:sysClr val="windowText" lastClr="000000"/>
                              </a:solidFill>
                              <a:effectLst/>
                              <a:latin typeface="Times New Roman" panose="02020603050405020304" pitchFamily="18" charset="0"/>
                              <a:cs typeface="Times New Roman" panose="02020603050405020304" pitchFamily="18" charset="0"/>
                            </a:rPr>
                            <a:t>Dep. </a:t>
                          </a:r>
                          <a:r>
                            <a:rPr lang="en-US" sz="2800" dirty="0">
                              <a:solidFill>
                                <a:sysClr val="windowText" lastClr="000000"/>
                              </a:solidFill>
                              <a:effectLst/>
                              <a:latin typeface="Times New Roman" panose="02020603050405020304" pitchFamily="18" charset="0"/>
                              <a:cs typeface="Times New Roman" panose="02020603050405020304" pitchFamily="18" charset="0"/>
                            </a:rPr>
                            <a:t>(n = 343)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Mild</a:t>
                          </a:r>
                        </a:p>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(n = 77)</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Moderate</a:t>
                          </a:r>
                        </a:p>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(n = 32)</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Severe</a:t>
                          </a:r>
                        </a:p>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(n = 11)</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F</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i="1" dirty="0">
                              <a:solidFill>
                                <a:sysClr val="windowText" lastClr="000000"/>
                              </a:solidFill>
                              <a:effectLst/>
                              <a:latin typeface="Times New Roman" panose="02020603050405020304" pitchFamily="18" charset="0"/>
                              <a:cs typeface="Times New Roman" panose="02020603050405020304" pitchFamily="18" charset="0"/>
                            </a:rPr>
                            <a:t>p</a:t>
                          </a:r>
                          <a:endParaRPr lang="en-US" sz="2800" i="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2800" i="1" smtClean="0">
                                        <a:solidFill>
                                          <a:sysClr val="windowText" lastClr="000000"/>
                                        </a:solidFill>
                                        <a:effectLst/>
                                        <a:latin typeface="Cambria Math" panose="02040503050406030204" pitchFamily="18" charset="0"/>
                                      </a:rPr>
                                    </m:ctrlPr>
                                  </m:sSupPr>
                                  <m:e>
                                    <m:r>
                                      <a:rPr lang="en-US" sz="2800">
                                        <a:solidFill>
                                          <a:sysClr val="windowText" lastClr="000000"/>
                                        </a:solidFill>
                                        <a:effectLst/>
                                        <a:latin typeface="Cambria Math" panose="02040503050406030204" pitchFamily="18" charset="0"/>
                                      </a:rPr>
                                      <m:t>𝜔</m:t>
                                    </m:r>
                                  </m:e>
                                  <m:sup>
                                    <m:r>
                                      <a:rPr lang="en-US" sz="2800">
                                        <a:solidFill>
                                          <a:sysClr val="windowText" lastClr="000000"/>
                                        </a:solidFill>
                                        <a:effectLst/>
                                        <a:latin typeface="Cambria Math" panose="02040503050406030204" pitchFamily="18" charset="0"/>
                                      </a:rPr>
                                      <m:t>2</m:t>
                                    </m:r>
                                  </m:sup>
                                </m:sSup>
                              </m:oMath>
                            </m:oMathPara>
                          </a14:m>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r>
                  <a:tr h="704648">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SR+</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5.79</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5.20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5.01</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4.48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1.603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.188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.003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709937">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SR-</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1.97</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2.85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3.43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4.38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8.963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b="1" dirty="0">
                              <a:solidFill>
                                <a:sysClr val="windowText" lastClr="000000"/>
                              </a:solidFill>
                              <a:effectLst/>
                              <a:latin typeface="Times New Roman" panose="02020603050405020304" pitchFamily="18" charset="0"/>
                              <a:cs typeface="Times New Roman" panose="02020603050405020304" pitchFamily="18" charset="0"/>
                            </a:rPr>
                            <a:t>&lt;.001</a:t>
                          </a:r>
                          <a:endParaRPr lang="en-US" sz="28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.049</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642324">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Sleep</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8.65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8.98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8.68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8.45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.895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.444</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.000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641430">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Quality of SR+</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6.92</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6.05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5.41</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5.46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10.920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b="1" dirty="0">
                              <a:solidFill>
                                <a:sysClr val="windowText" lastClr="000000"/>
                              </a:solidFill>
                              <a:effectLst/>
                              <a:latin typeface="Times New Roman" panose="02020603050405020304" pitchFamily="18" charset="0"/>
                              <a:cs typeface="Times New Roman" panose="02020603050405020304" pitchFamily="18" charset="0"/>
                            </a:rPr>
                            <a:t>&lt;.001</a:t>
                          </a:r>
                          <a:endParaRPr lang="en-US" sz="28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.060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667560">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Quality of SR-</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6.08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4.46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4.39</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4.80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11.495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b="1" dirty="0">
                              <a:solidFill>
                                <a:sysClr val="windowText" lastClr="000000"/>
                              </a:solidFill>
                              <a:effectLst/>
                              <a:latin typeface="Times New Roman" panose="02020603050405020304" pitchFamily="18" charset="0"/>
                              <a:cs typeface="Times New Roman" panose="02020603050405020304" pitchFamily="18" charset="0"/>
                            </a:rPr>
                            <a:t>&lt;.001</a:t>
                          </a:r>
                          <a:endParaRPr lang="en-US" sz="28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.063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501251">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Quality of Sleep</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6.86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6.02</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5.58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4.76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17.527</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b="1" dirty="0">
                              <a:solidFill>
                                <a:sysClr val="windowText" lastClr="000000"/>
                              </a:solidFill>
                              <a:effectLst/>
                              <a:latin typeface="Times New Roman" panose="02020603050405020304" pitchFamily="18" charset="0"/>
                              <a:cs typeface="Times New Roman" panose="02020603050405020304" pitchFamily="18" charset="0"/>
                            </a:rPr>
                            <a:t>&lt;.001</a:t>
                          </a:r>
                          <a:endParaRPr lang="en-US" sz="28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.096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bl>
              </a:graphicData>
            </a:graphic>
          </p:graphicFrame>
        </mc:Choice>
        <mc:Fallback>
          <p:graphicFrame>
            <p:nvGraphicFramePr>
              <p:cNvPr id="10" name="Table 9"/>
              <p:cNvGraphicFramePr>
                <a:graphicFrameLocks noGrp="1"/>
              </p:cNvGraphicFramePr>
              <p:nvPr>
                <p:extLst>
                  <p:ext uri="{D42A27DB-BD31-4B8C-83A1-F6EECF244321}">
                    <p14:modId xmlns:p14="http://schemas.microsoft.com/office/powerpoint/2010/main" val="1684703479"/>
                  </p:ext>
                </p:extLst>
              </p:nvPr>
            </p:nvGraphicFramePr>
            <p:xfrm>
              <a:off x="11650577" y="23447185"/>
              <a:ext cx="16695422" cy="5146865"/>
            </p:xfrm>
            <a:graphic>
              <a:graphicData uri="http://schemas.openxmlformats.org/drawingml/2006/table">
                <a:tbl>
                  <a:tblPr firstRow="1" firstCol="1" bandRow="1">
                    <a:tableStyleId>{5C22544A-7EE6-4342-B048-85BDC9FD1C3A}</a:tableStyleId>
                  </a:tblPr>
                  <a:tblGrid>
                    <a:gridCol w="4585329"/>
                    <a:gridCol w="1731875"/>
                    <a:gridCol w="1993980"/>
                    <a:gridCol w="2149444"/>
                    <a:gridCol w="2006148"/>
                    <a:gridCol w="1585811"/>
                    <a:gridCol w="1217007"/>
                    <a:gridCol w="109095"/>
                    <a:gridCol w="1316733"/>
                  </a:tblGrid>
                  <a:tr h="1279715">
                    <a:tc>
                      <a:txBody>
                        <a:bodyPr/>
                        <a:lstStyle/>
                        <a:p>
                          <a:pPr marL="0" marR="0">
                            <a:lnSpc>
                              <a:spcPct val="107000"/>
                            </a:lnSpc>
                            <a:spcBef>
                              <a:spcPts val="0"/>
                            </a:spcBef>
                            <a:spcAft>
                              <a:spcPts val="0"/>
                            </a:spcAft>
                          </a:pP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Not </a:t>
                          </a:r>
                          <a:r>
                            <a:rPr lang="en-US" sz="2800" dirty="0" smtClean="0">
                              <a:solidFill>
                                <a:sysClr val="windowText" lastClr="000000"/>
                              </a:solidFill>
                              <a:effectLst/>
                              <a:latin typeface="Times New Roman" panose="02020603050405020304" pitchFamily="18" charset="0"/>
                              <a:cs typeface="Times New Roman" panose="02020603050405020304" pitchFamily="18" charset="0"/>
                            </a:rPr>
                            <a:t>Dep. </a:t>
                          </a:r>
                          <a:r>
                            <a:rPr lang="en-US" sz="2800" dirty="0">
                              <a:solidFill>
                                <a:sysClr val="windowText" lastClr="000000"/>
                              </a:solidFill>
                              <a:effectLst/>
                              <a:latin typeface="Times New Roman" panose="02020603050405020304" pitchFamily="18" charset="0"/>
                              <a:cs typeface="Times New Roman" panose="02020603050405020304" pitchFamily="18" charset="0"/>
                            </a:rPr>
                            <a:t>(n = 343)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Mild</a:t>
                          </a:r>
                        </a:p>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(n = 77)</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Moderate</a:t>
                          </a:r>
                        </a:p>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(n = 32)</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Severe</a:t>
                          </a:r>
                        </a:p>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(n = 11)</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F</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i="1" dirty="0">
                              <a:solidFill>
                                <a:sysClr val="windowText" lastClr="000000"/>
                              </a:solidFill>
                              <a:effectLst/>
                              <a:latin typeface="Times New Roman" panose="02020603050405020304" pitchFamily="18" charset="0"/>
                              <a:cs typeface="Times New Roman" panose="02020603050405020304" pitchFamily="18" charset="0"/>
                            </a:rPr>
                            <a:t>p</a:t>
                          </a:r>
                          <a:endParaRPr lang="en-US" sz="2800" i="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c>
                      <a:txBody>
                        <a:bodyPr/>
                        <a:lstStyle/>
                        <a:p>
                          <a:endParaRPr lang="en-US"/>
                        </a:p>
                      </a:txBody>
                      <a:tcPr marL="68580" marR="68580" marT="0" marB="0">
                        <a:blipFill rotWithShape="0">
                          <a:blip r:embed="rId6"/>
                          <a:stretch>
                            <a:fillRect l="-1168519" t="-8571" r="-2315" b="-316190"/>
                          </a:stretch>
                        </a:blipFill>
                      </a:tcPr>
                    </a:tc>
                  </a:tr>
                  <a:tr h="704648">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SR+</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5.79</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5.20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5.01</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4.48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1.603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.188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.003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709937">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SR-</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1.97</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2.85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3.43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4.38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8.963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b="1" dirty="0">
                              <a:solidFill>
                                <a:sysClr val="windowText" lastClr="000000"/>
                              </a:solidFill>
                              <a:effectLst/>
                              <a:latin typeface="Times New Roman" panose="02020603050405020304" pitchFamily="18" charset="0"/>
                              <a:cs typeface="Times New Roman" panose="02020603050405020304" pitchFamily="18" charset="0"/>
                            </a:rPr>
                            <a:t>&lt;.001</a:t>
                          </a:r>
                          <a:endParaRPr lang="en-US" sz="28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.049</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642324">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Sleep</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8.65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8.98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8.68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8.45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.895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.444</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.000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641430">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Quality of SR+</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6.92</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6.05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5.41</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5.46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10.920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b="1" dirty="0">
                              <a:solidFill>
                                <a:sysClr val="windowText" lastClr="000000"/>
                              </a:solidFill>
                              <a:effectLst/>
                              <a:latin typeface="Times New Roman" panose="02020603050405020304" pitchFamily="18" charset="0"/>
                              <a:cs typeface="Times New Roman" panose="02020603050405020304" pitchFamily="18" charset="0"/>
                            </a:rPr>
                            <a:t>&lt;.001</a:t>
                          </a:r>
                          <a:endParaRPr lang="en-US" sz="28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.060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667560">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Quality of SR-</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6.08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4.46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4.39</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4.80</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11.495</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b="1" dirty="0">
                              <a:solidFill>
                                <a:sysClr val="windowText" lastClr="000000"/>
                              </a:solidFill>
                              <a:effectLst/>
                              <a:latin typeface="Times New Roman" panose="02020603050405020304" pitchFamily="18" charset="0"/>
                              <a:cs typeface="Times New Roman" panose="02020603050405020304" pitchFamily="18" charset="0"/>
                            </a:rPr>
                            <a:t>&lt;.001</a:t>
                          </a:r>
                          <a:endParaRPr lang="en-US" sz="28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.063</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r h="501251">
                    <a:tc>
                      <a:txBody>
                        <a:bodyPr/>
                        <a:lstStyle/>
                        <a:p>
                          <a:pPr marL="0" marR="0">
                            <a:lnSpc>
                              <a:spcPct val="107000"/>
                            </a:lnSpc>
                            <a:spcBef>
                              <a:spcPts val="0"/>
                            </a:spcBef>
                            <a:spcAft>
                              <a:spcPts val="0"/>
                            </a:spcAft>
                          </a:pPr>
                          <a:r>
                            <a:rPr lang="en-US" sz="2800" b="0" dirty="0">
                              <a:solidFill>
                                <a:sysClr val="windowText" lastClr="000000"/>
                              </a:solidFill>
                              <a:effectLst/>
                              <a:latin typeface="Times New Roman" panose="02020603050405020304" pitchFamily="18" charset="0"/>
                              <a:cs typeface="Times New Roman" panose="02020603050405020304" pitchFamily="18" charset="0"/>
                            </a:rPr>
                            <a:t>Average Quality of Sleep</a:t>
                          </a:r>
                          <a:endParaRPr lang="en-US" sz="2800" b="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6.86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6.02</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5.58</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4.76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dirty="0">
                              <a:solidFill>
                                <a:sysClr val="windowText" lastClr="000000"/>
                              </a:solidFill>
                              <a:effectLst/>
                              <a:latin typeface="Times New Roman" panose="02020603050405020304" pitchFamily="18" charset="0"/>
                              <a:cs typeface="Times New Roman" panose="02020603050405020304" pitchFamily="18" charset="0"/>
                            </a:rPr>
                            <a:t>17.527</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0" marR="0" algn="r">
                            <a:lnSpc>
                              <a:spcPct val="107000"/>
                            </a:lnSpc>
                            <a:spcBef>
                              <a:spcPts val="0"/>
                            </a:spcBef>
                            <a:spcAft>
                              <a:spcPts val="0"/>
                            </a:spcAft>
                            <a:tabLst>
                              <a:tab pos="388620" algn="l"/>
                            </a:tabLst>
                          </a:pPr>
                          <a:r>
                            <a:rPr lang="en-US" sz="2800" b="1" dirty="0">
                              <a:solidFill>
                                <a:sysClr val="windowText" lastClr="000000"/>
                              </a:solidFill>
                              <a:effectLst/>
                              <a:latin typeface="Times New Roman" panose="02020603050405020304" pitchFamily="18" charset="0"/>
                              <a:cs typeface="Times New Roman" panose="02020603050405020304" pitchFamily="18" charset="0"/>
                            </a:rPr>
                            <a:t>&lt;.001</a:t>
                          </a:r>
                          <a:endParaRPr lang="en-US" sz="2800" b="1"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gridSpan="2">
                      <a:txBody>
                        <a:bodyPr/>
                        <a:lstStyle/>
                        <a:p>
                          <a:pPr marL="0" marR="0" algn="ctr">
                            <a:lnSpc>
                              <a:spcPct val="107000"/>
                            </a:lnSpc>
                            <a:spcBef>
                              <a:spcPts val="0"/>
                            </a:spcBef>
                            <a:spcAft>
                              <a:spcPts val="0"/>
                            </a:spcAft>
                          </a:pPr>
                          <a:r>
                            <a:rPr lang="en-US" sz="2800" dirty="0">
                              <a:solidFill>
                                <a:sysClr val="windowText" lastClr="000000"/>
                              </a:solidFill>
                              <a:effectLst/>
                              <a:latin typeface="Times New Roman" panose="02020603050405020304" pitchFamily="18" charset="0"/>
                              <a:cs typeface="Times New Roman" panose="02020603050405020304" pitchFamily="18" charset="0"/>
                            </a:rPr>
                            <a:t>.096</a:t>
                          </a:r>
                          <a:endParaRPr lang="en-US" sz="2800" dirty="0">
                            <a:solidFill>
                              <a:sysClr val="windowText" lastClr="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hMerge="1">
                      <a:txBody>
                        <a:bodyPr/>
                        <a:lstStyle/>
                        <a:p>
                          <a:endParaRPr lang="en-US"/>
                        </a:p>
                      </a:txBody>
                      <a:tcPr/>
                    </a:tc>
                  </a:tr>
                </a:tbl>
              </a:graphicData>
            </a:graphic>
          </p:graphicFrame>
        </mc:Fallback>
      </mc:AlternateContent>
      <p:sp>
        <p:nvSpPr>
          <p:cNvPr id="38" name="TextBox 37"/>
          <p:cNvSpPr txBox="1"/>
          <p:nvPr/>
        </p:nvSpPr>
        <p:spPr>
          <a:xfrm>
            <a:off x="11858624" y="22446813"/>
            <a:ext cx="12368320" cy="584775"/>
          </a:xfrm>
          <a:prstGeom prst="rect">
            <a:avLst/>
          </a:prstGeom>
          <a:noFill/>
        </p:spPr>
        <p:txBody>
          <a:bodyPr wrap="square" rtlCol="0">
            <a:spAutoFit/>
          </a:bodyPr>
          <a:lstStyle/>
          <a:p>
            <a:r>
              <a:rPr lang="en-US" sz="3200" i="1" dirty="0" smtClean="0">
                <a:latin typeface="Times New Roman" panose="02020603050405020304" pitchFamily="18" charset="0"/>
                <a:cs typeface="Times New Roman" panose="02020603050405020304" pitchFamily="18" charset="0"/>
              </a:rPr>
              <a:t>One-way ANOVA of Time Allocation of PHQ-9 Groupings</a:t>
            </a:r>
            <a:endParaRPr lang="en-US" sz="3200" i="1" dirty="0">
              <a:latin typeface="Times New Roman" panose="02020603050405020304" pitchFamily="18" charset="0"/>
              <a:cs typeface="Times New Roman" panose="02020603050405020304" pitchFamily="18" charset="0"/>
            </a:endParaRPr>
          </a:p>
        </p:txBody>
      </p:sp>
      <p:sp>
        <p:nvSpPr>
          <p:cNvPr id="11" name="Rectangle 10"/>
          <p:cNvSpPr/>
          <p:nvPr/>
        </p:nvSpPr>
        <p:spPr>
          <a:xfrm>
            <a:off x="11500930" y="22275933"/>
            <a:ext cx="16845070" cy="64614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2" name="Straight Connector 31"/>
          <p:cNvCxnSpPr/>
          <p:nvPr/>
        </p:nvCxnSpPr>
        <p:spPr>
          <a:xfrm>
            <a:off x="11500930" y="23202468"/>
            <a:ext cx="16845070" cy="4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1500930" y="24509201"/>
            <a:ext cx="168450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2" name="Chart 51"/>
          <p:cNvGraphicFramePr>
            <a:graphicFrameLocks/>
          </p:cNvGraphicFramePr>
          <p:nvPr>
            <p:extLst>
              <p:ext uri="{D42A27DB-BD31-4B8C-83A1-F6EECF244321}">
                <p14:modId xmlns:p14="http://schemas.microsoft.com/office/powerpoint/2010/main" val="3056644647"/>
              </p:ext>
            </p:extLst>
          </p:nvPr>
        </p:nvGraphicFramePr>
        <p:xfrm>
          <a:off x="29225475" y="12554049"/>
          <a:ext cx="13234822" cy="5332869"/>
        </p:xfrm>
        <a:graphic>
          <a:graphicData uri="http://schemas.openxmlformats.org/drawingml/2006/chart">
            <c:chart xmlns:c="http://schemas.openxmlformats.org/drawingml/2006/chart" xmlns:r="http://schemas.openxmlformats.org/officeDocument/2006/relationships" r:id="rId7"/>
          </a:graphicData>
        </a:graphic>
      </p:graphicFrame>
      <p:sp>
        <p:nvSpPr>
          <p:cNvPr id="53" name="Rectangle 52"/>
          <p:cNvSpPr/>
          <p:nvPr/>
        </p:nvSpPr>
        <p:spPr>
          <a:xfrm>
            <a:off x="29225473" y="12386205"/>
            <a:ext cx="13234824" cy="5524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9" name="Chart 38"/>
          <p:cNvGraphicFramePr>
            <a:graphicFrameLocks/>
          </p:cNvGraphicFramePr>
          <p:nvPr>
            <p:extLst>
              <p:ext uri="{D42A27DB-BD31-4B8C-83A1-F6EECF244321}">
                <p14:modId xmlns:p14="http://schemas.microsoft.com/office/powerpoint/2010/main" val="3015826794"/>
              </p:ext>
            </p:extLst>
          </p:nvPr>
        </p:nvGraphicFramePr>
        <p:xfrm>
          <a:off x="29225473" y="5187176"/>
          <a:ext cx="13106639" cy="6173290"/>
        </p:xfrm>
        <a:graphic>
          <a:graphicData uri="http://schemas.openxmlformats.org/drawingml/2006/chart">
            <c:chart xmlns:c="http://schemas.openxmlformats.org/drawingml/2006/chart" xmlns:r="http://schemas.openxmlformats.org/officeDocument/2006/relationships" r:id="rId8"/>
          </a:graphicData>
        </a:graphic>
      </p:graphicFrame>
      <p:sp>
        <p:nvSpPr>
          <p:cNvPr id="40" name="Rectangle 39"/>
          <p:cNvSpPr/>
          <p:nvPr/>
        </p:nvSpPr>
        <p:spPr>
          <a:xfrm>
            <a:off x="29225473" y="5213492"/>
            <a:ext cx="13234824" cy="66617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7070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11260</TotalTime>
  <Words>1037</Words>
  <Application>Microsoft Office PowerPoint</Application>
  <PresentationFormat>Custom</PresentationFormat>
  <Paragraphs>255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Cambria Math</vt:lpstr>
      <vt:lpstr>Times New Roman</vt:lpstr>
      <vt:lpstr>Office Theme</vt:lpstr>
      <vt:lpstr>Time allocation as a translational process in contextual behavioral science Cory E. Stanton, M.S. (University of Nevada-Reno) &amp; Thomas J. Waltz, Ph.D. (Eastern Michigan University)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Drives The Dive? Social Goals &amp; Barriers in Therapeutically Relevant Discounting Cory Stanton, Lauren Ostarello, &amp; Thomas Waltz Eastern Michigan University</dc:title>
  <dc:creator>Microsoft account</dc:creator>
  <cp:lastModifiedBy>Cory E Stanton</cp:lastModifiedBy>
  <cp:revision>286</cp:revision>
  <cp:lastPrinted>2016-04-03T07:10:25Z</cp:lastPrinted>
  <dcterms:created xsi:type="dcterms:W3CDTF">2014-05-15T15:26:12Z</dcterms:created>
  <dcterms:modified xsi:type="dcterms:W3CDTF">2016-06-09T19:12:32Z</dcterms:modified>
</cp:coreProperties>
</file>